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260" r:id="rId2"/>
    <p:sldId id="262" r:id="rId3"/>
    <p:sldId id="264" r:id="rId4"/>
    <p:sldId id="273" r:id="rId5"/>
    <p:sldId id="265" r:id="rId6"/>
    <p:sldId id="266" r:id="rId7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DF3"/>
    <a:srgbClr val="479651"/>
    <a:srgbClr val="394B87"/>
    <a:srgbClr val="0F78C8"/>
    <a:srgbClr val="FFFFFF"/>
    <a:srgbClr val="A3CCEE"/>
    <a:srgbClr val="5E9AC4"/>
    <a:srgbClr val="619DC9"/>
    <a:srgbClr val="00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71781" autoAdjust="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156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776" y="1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B6D93-777F-49F6-B9B6-E1F2EEEC6DE2}" type="datetimeFigureOut">
              <a:rPr lang="da-DK" smtClean="0"/>
              <a:t>06-10-2021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388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776" y="9445388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72F5-2DD6-4C47-BB9E-013D3022732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37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776" y="1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1D9185-078C-4C4B-80B1-42EC62536488}" type="datetimeFigureOut">
              <a:rPr lang="da-DK" smtClean="0"/>
              <a:pPr/>
              <a:t>06-10-2021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127" y="4785323"/>
            <a:ext cx="5445360" cy="391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1"/>
            <a:r>
              <a:rPr lang="da-DK" dirty="0" smtClean="0"/>
              <a:t>Tredje niveau</a:t>
            </a:r>
          </a:p>
          <a:p>
            <a:pPr lvl="1"/>
            <a:r>
              <a:rPr lang="da-DK" dirty="0" smtClean="0"/>
              <a:t>Fjerde niveau</a:t>
            </a:r>
          </a:p>
          <a:p>
            <a:pPr lvl="1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388"/>
            <a:ext cx="2948664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776" y="9445388"/>
            <a:ext cx="2949751" cy="498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360982-E579-47F1-B569-E630C2F4D84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09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defTabSz="914400" rtl="0" eaLnBrk="1" latinLnBrk="0" hangingPunct="1">
      <a:buFont typeface="Wingdings" panose="05000000000000000000" pitchFamily="2" charset="2"/>
      <a:buChar char="§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593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Igangsatte initiativer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82-E579-47F1-B569-E630C2F4D84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541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, blå baggrund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665" y="3212250"/>
            <a:ext cx="4651623" cy="3651537"/>
          </a:xfrm>
          <a:prstGeom prst="rect">
            <a:avLst/>
          </a:prstGeom>
        </p:spPr>
      </p:pic>
      <p:sp>
        <p:nvSpPr>
          <p:cNvPr id="6" name="Titel 26"/>
          <p:cNvSpPr>
            <a:spLocks noGrp="1"/>
          </p:cNvSpPr>
          <p:nvPr>
            <p:ph type="title" hasCustomPrompt="1"/>
          </p:nvPr>
        </p:nvSpPr>
        <p:spPr>
          <a:xfrm>
            <a:off x="1058173" y="2264745"/>
            <a:ext cx="7068339" cy="1081857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sp>
        <p:nvSpPr>
          <p:cNvPr id="7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1058863" y="3567088"/>
            <a:ext cx="7066565" cy="1035050"/>
          </a:xfrm>
          <a:prstGeom prst="rect">
            <a:avLst/>
          </a:prstGeom>
        </p:spPr>
        <p:txBody>
          <a:bodyPr lIns="0" tIns="0" rIns="0" bIns="0"/>
          <a:lstStyle>
            <a:lvl1pPr marL="72000" indent="0">
              <a:buNone/>
              <a:defRPr baseline="0"/>
            </a:lvl1pPr>
          </a:lstStyle>
          <a:p>
            <a:pPr lvl="0"/>
            <a:r>
              <a:rPr lang="da-DK" dirty="0" smtClean="0"/>
              <a:t>Tilføj navn og dato</a:t>
            </a:r>
            <a:endParaRPr lang="da-DK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0120313" y="96838"/>
            <a:ext cx="1644650" cy="854075"/>
            <a:chOff x="6375" y="61"/>
            <a:chExt cx="1036" cy="538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6403" y="284"/>
              <a:ext cx="97" cy="135"/>
            </a:xfrm>
            <a:custGeom>
              <a:avLst/>
              <a:gdLst>
                <a:gd name="T0" fmla="*/ 50 w 100"/>
                <a:gd name="T1" fmla="*/ 0 h 139"/>
                <a:gd name="T2" fmla="*/ 5 w 100"/>
                <a:gd name="T3" fmla="*/ 0 h 139"/>
                <a:gd name="T4" fmla="*/ 0 w 100"/>
                <a:gd name="T5" fmla="*/ 5 h 139"/>
                <a:gd name="T6" fmla="*/ 0 w 100"/>
                <a:gd name="T7" fmla="*/ 133 h 139"/>
                <a:gd name="T8" fmla="*/ 5 w 100"/>
                <a:gd name="T9" fmla="*/ 139 h 139"/>
                <a:gd name="T10" fmla="*/ 50 w 100"/>
                <a:gd name="T11" fmla="*/ 139 h 139"/>
                <a:gd name="T12" fmla="*/ 100 w 100"/>
                <a:gd name="T13" fmla="*/ 105 h 139"/>
                <a:gd name="T14" fmla="*/ 100 w 100"/>
                <a:gd name="T15" fmla="*/ 33 h 139"/>
                <a:gd name="T16" fmla="*/ 50 w 100"/>
                <a:gd name="T17" fmla="*/ 0 h 139"/>
                <a:gd name="T18" fmla="*/ 72 w 100"/>
                <a:gd name="T19" fmla="*/ 100 h 139"/>
                <a:gd name="T20" fmla="*/ 50 w 100"/>
                <a:gd name="T21" fmla="*/ 116 h 139"/>
                <a:gd name="T22" fmla="*/ 28 w 100"/>
                <a:gd name="T23" fmla="*/ 116 h 139"/>
                <a:gd name="T24" fmla="*/ 28 w 100"/>
                <a:gd name="T25" fmla="*/ 23 h 139"/>
                <a:gd name="T26" fmla="*/ 50 w 100"/>
                <a:gd name="T27" fmla="*/ 23 h 139"/>
                <a:gd name="T28" fmla="*/ 72 w 100"/>
                <a:gd name="T29" fmla="*/ 38 h 139"/>
                <a:gd name="T30" fmla="*/ 72 w 100"/>
                <a:gd name="T31" fmla="*/ 10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9">
                  <a:moveTo>
                    <a:pt x="5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87" y="139"/>
                    <a:pt x="100" y="122"/>
                    <a:pt x="100" y="105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6"/>
                    <a:pt x="87" y="0"/>
                    <a:pt x="50" y="0"/>
                  </a:cubicBezTo>
                  <a:close/>
                  <a:moveTo>
                    <a:pt x="72" y="100"/>
                  </a:moveTo>
                  <a:cubicBezTo>
                    <a:pt x="72" y="111"/>
                    <a:pt x="64" y="116"/>
                    <a:pt x="50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23"/>
                    <a:pt x="72" y="28"/>
                    <a:pt x="72" y="38"/>
                  </a:cubicBezTo>
                  <a:lnTo>
                    <a:pt x="7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6524" y="284"/>
              <a:ext cx="105" cy="135"/>
            </a:xfrm>
            <a:custGeom>
              <a:avLst/>
              <a:gdLst>
                <a:gd name="T0" fmla="*/ 39 w 109"/>
                <a:gd name="T1" fmla="*/ 5 h 139"/>
                <a:gd name="T2" fmla="*/ 1 w 109"/>
                <a:gd name="T3" fmla="*/ 133 h 139"/>
                <a:gd name="T4" fmla="*/ 5 w 109"/>
                <a:gd name="T5" fmla="*/ 139 h 139"/>
                <a:gd name="T6" fmla="*/ 21 w 109"/>
                <a:gd name="T7" fmla="*/ 139 h 139"/>
                <a:gd name="T8" fmla="*/ 28 w 109"/>
                <a:gd name="T9" fmla="*/ 133 h 139"/>
                <a:gd name="T10" fmla="*/ 35 w 109"/>
                <a:gd name="T11" fmla="*/ 109 h 139"/>
                <a:gd name="T12" fmla="*/ 73 w 109"/>
                <a:gd name="T13" fmla="*/ 109 h 139"/>
                <a:gd name="T14" fmla="*/ 80 w 109"/>
                <a:gd name="T15" fmla="*/ 133 h 139"/>
                <a:gd name="T16" fmla="*/ 86 w 109"/>
                <a:gd name="T17" fmla="*/ 139 h 139"/>
                <a:gd name="T18" fmla="*/ 104 w 109"/>
                <a:gd name="T19" fmla="*/ 139 h 139"/>
                <a:gd name="T20" fmla="*/ 108 w 109"/>
                <a:gd name="T21" fmla="*/ 133 h 139"/>
                <a:gd name="T22" fmla="*/ 70 w 109"/>
                <a:gd name="T23" fmla="*/ 5 h 139"/>
                <a:gd name="T24" fmla="*/ 63 w 109"/>
                <a:gd name="T25" fmla="*/ 0 h 139"/>
                <a:gd name="T26" fmla="*/ 46 w 109"/>
                <a:gd name="T27" fmla="*/ 0 h 139"/>
                <a:gd name="T28" fmla="*/ 39 w 109"/>
                <a:gd name="T29" fmla="*/ 5 h 139"/>
                <a:gd name="T30" fmla="*/ 67 w 109"/>
                <a:gd name="T31" fmla="*/ 87 h 139"/>
                <a:gd name="T32" fmla="*/ 41 w 109"/>
                <a:gd name="T33" fmla="*/ 87 h 139"/>
                <a:gd name="T34" fmla="*/ 54 w 109"/>
                <a:gd name="T35" fmla="*/ 28 h 139"/>
                <a:gd name="T36" fmla="*/ 67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39" y="5"/>
                  </a:move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lose/>
                  <a:moveTo>
                    <a:pt x="67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6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604" y="463"/>
              <a:ext cx="105" cy="135"/>
            </a:xfrm>
            <a:custGeom>
              <a:avLst/>
              <a:gdLst>
                <a:gd name="T0" fmla="*/ 70 w 109"/>
                <a:gd name="T1" fmla="*/ 5 h 139"/>
                <a:gd name="T2" fmla="*/ 63 w 109"/>
                <a:gd name="T3" fmla="*/ 0 h 139"/>
                <a:gd name="T4" fmla="*/ 45 w 109"/>
                <a:gd name="T5" fmla="*/ 0 h 139"/>
                <a:gd name="T6" fmla="*/ 39 w 109"/>
                <a:gd name="T7" fmla="*/ 5 h 139"/>
                <a:gd name="T8" fmla="*/ 1 w 109"/>
                <a:gd name="T9" fmla="*/ 133 h 139"/>
                <a:gd name="T10" fmla="*/ 5 w 109"/>
                <a:gd name="T11" fmla="*/ 139 h 139"/>
                <a:gd name="T12" fmla="*/ 21 w 109"/>
                <a:gd name="T13" fmla="*/ 139 h 139"/>
                <a:gd name="T14" fmla="*/ 27 w 109"/>
                <a:gd name="T15" fmla="*/ 133 h 139"/>
                <a:gd name="T16" fmla="*/ 35 w 109"/>
                <a:gd name="T17" fmla="*/ 109 h 139"/>
                <a:gd name="T18" fmla="*/ 73 w 109"/>
                <a:gd name="T19" fmla="*/ 109 h 139"/>
                <a:gd name="T20" fmla="*/ 80 w 109"/>
                <a:gd name="T21" fmla="*/ 133 h 139"/>
                <a:gd name="T22" fmla="*/ 86 w 109"/>
                <a:gd name="T23" fmla="*/ 139 h 139"/>
                <a:gd name="T24" fmla="*/ 104 w 109"/>
                <a:gd name="T25" fmla="*/ 139 h 139"/>
                <a:gd name="T26" fmla="*/ 108 w 109"/>
                <a:gd name="T27" fmla="*/ 133 h 139"/>
                <a:gd name="T28" fmla="*/ 70 w 109"/>
                <a:gd name="T29" fmla="*/ 5 h 139"/>
                <a:gd name="T30" fmla="*/ 41 w 109"/>
                <a:gd name="T31" fmla="*/ 87 h 139"/>
                <a:gd name="T32" fmla="*/ 54 w 109"/>
                <a:gd name="T33" fmla="*/ 28 h 139"/>
                <a:gd name="T34" fmla="*/ 67 w 109"/>
                <a:gd name="T35" fmla="*/ 87 h 139"/>
                <a:gd name="T36" fmla="*/ 41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70" y="5"/>
                  </a:moveTo>
                  <a:cubicBezTo>
                    <a:pt x="69" y="1"/>
                    <a:pt x="67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7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2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lnTo>
                    <a:pt x="70" y="5"/>
                  </a:lnTo>
                  <a:close/>
                  <a:moveTo>
                    <a:pt x="41" y="87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67" y="87"/>
                    <a:pt x="67" y="87"/>
                    <a:pt x="67" y="87"/>
                  </a:cubicBezTo>
                  <a:lnTo>
                    <a:pt x="4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939" y="284"/>
              <a:ext cx="105" cy="135"/>
            </a:xfrm>
            <a:custGeom>
              <a:avLst/>
              <a:gdLst>
                <a:gd name="T0" fmla="*/ 5 w 109"/>
                <a:gd name="T1" fmla="*/ 139 h 139"/>
                <a:gd name="T2" fmla="*/ 21 w 109"/>
                <a:gd name="T3" fmla="*/ 139 h 139"/>
                <a:gd name="T4" fmla="*/ 28 w 109"/>
                <a:gd name="T5" fmla="*/ 133 h 139"/>
                <a:gd name="T6" fmla="*/ 35 w 109"/>
                <a:gd name="T7" fmla="*/ 109 h 139"/>
                <a:gd name="T8" fmla="*/ 73 w 109"/>
                <a:gd name="T9" fmla="*/ 109 h 139"/>
                <a:gd name="T10" fmla="*/ 80 w 109"/>
                <a:gd name="T11" fmla="*/ 133 h 139"/>
                <a:gd name="T12" fmla="*/ 86 w 109"/>
                <a:gd name="T13" fmla="*/ 139 h 139"/>
                <a:gd name="T14" fmla="*/ 105 w 109"/>
                <a:gd name="T15" fmla="*/ 139 h 139"/>
                <a:gd name="T16" fmla="*/ 108 w 109"/>
                <a:gd name="T17" fmla="*/ 133 h 139"/>
                <a:gd name="T18" fmla="*/ 70 w 109"/>
                <a:gd name="T19" fmla="*/ 5 h 139"/>
                <a:gd name="T20" fmla="*/ 64 w 109"/>
                <a:gd name="T21" fmla="*/ 0 h 139"/>
                <a:gd name="T22" fmla="*/ 46 w 109"/>
                <a:gd name="T23" fmla="*/ 0 h 139"/>
                <a:gd name="T24" fmla="*/ 39 w 109"/>
                <a:gd name="T25" fmla="*/ 5 h 139"/>
                <a:gd name="T26" fmla="*/ 1 w 109"/>
                <a:gd name="T27" fmla="*/ 133 h 139"/>
                <a:gd name="T28" fmla="*/ 5 w 109"/>
                <a:gd name="T29" fmla="*/ 139 h 139"/>
                <a:gd name="T30" fmla="*/ 54 w 109"/>
                <a:gd name="T31" fmla="*/ 28 h 139"/>
                <a:gd name="T32" fmla="*/ 67 w 109"/>
                <a:gd name="T33" fmla="*/ 87 h 139"/>
                <a:gd name="T34" fmla="*/ 41 w 109"/>
                <a:gd name="T35" fmla="*/ 87 h 139"/>
                <a:gd name="T36" fmla="*/ 54 w 109"/>
                <a:gd name="T37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lose/>
                  <a:moveTo>
                    <a:pt x="54" y="28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655" y="284"/>
              <a:ext cx="97" cy="135"/>
            </a:xfrm>
            <a:custGeom>
              <a:avLst/>
              <a:gdLst>
                <a:gd name="T0" fmla="*/ 5 w 100"/>
                <a:gd name="T1" fmla="*/ 139 h 139"/>
                <a:gd name="T2" fmla="*/ 21 w 100"/>
                <a:gd name="T3" fmla="*/ 139 h 139"/>
                <a:gd name="T4" fmla="*/ 26 w 100"/>
                <a:gd name="T5" fmla="*/ 133 h 139"/>
                <a:gd name="T6" fmla="*/ 26 w 100"/>
                <a:gd name="T7" fmla="*/ 49 h 139"/>
                <a:gd name="T8" fmla="*/ 32 w 100"/>
                <a:gd name="T9" fmla="*/ 64 h 139"/>
                <a:gd name="T10" fmla="*/ 74 w 100"/>
                <a:gd name="T11" fmla="*/ 136 h 139"/>
                <a:gd name="T12" fmla="*/ 79 w 100"/>
                <a:gd name="T13" fmla="*/ 139 h 139"/>
                <a:gd name="T14" fmla="*/ 95 w 100"/>
                <a:gd name="T15" fmla="*/ 139 h 139"/>
                <a:gd name="T16" fmla="*/ 100 w 100"/>
                <a:gd name="T17" fmla="*/ 133 h 139"/>
                <a:gd name="T18" fmla="*/ 100 w 100"/>
                <a:gd name="T19" fmla="*/ 5 h 139"/>
                <a:gd name="T20" fmla="*/ 95 w 100"/>
                <a:gd name="T21" fmla="*/ 0 h 139"/>
                <a:gd name="T22" fmla="*/ 79 w 100"/>
                <a:gd name="T23" fmla="*/ 0 h 139"/>
                <a:gd name="T24" fmla="*/ 74 w 100"/>
                <a:gd name="T25" fmla="*/ 5 h 139"/>
                <a:gd name="T26" fmla="*/ 74 w 100"/>
                <a:gd name="T27" fmla="*/ 88 h 139"/>
                <a:gd name="T28" fmla="*/ 69 w 100"/>
                <a:gd name="T29" fmla="*/ 76 h 139"/>
                <a:gd name="T30" fmla="*/ 26 w 100"/>
                <a:gd name="T31" fmla="*/ 2 h 139"/>
                <a:gd name="T32" fmla="*/ 21 w 100"/>
                <a:gd name="T33" fmla="*/ 0 h 139"/>
                <a:gd name="T34" fmla="*/ 5 w 100"/>
                <a:gd name="T35" fmla="*/ 0 h 139"/>
                <a:gd name="T36" fmla="*/ 0 w 100"/>
                <a:gd name="T37" fmla="*/ 5 h 139"/>
                <a:gd name="T38" fmla="*/ 0 w 100"/>
                <a:gd name="T39" fmla="*/ 133 h 139"/>
                <a:gd name="T40" fmla="*/ 5 w 100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6" y="13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32" y="64"/>
                    <a:pt x="32" y="64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5" y="138"/>
                    <a:pt x="76" y="139"/>
                    <a:pt x="79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9" y="139"/>
                    <a:pt x="100" y="137"/>
                    <a:pt x="100" y="133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"/>
                    <a:pt x="99" y="0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4" y="1"/>
                    <a:pt x="74" y="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0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2" y="139"/>
                    <a:pt x="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792" y="284"/>
              <a:ext cx="119" cy="135"/>
            </a:xfrm>
            <a:custGeom>
              <a:avLst/>
              <a:gdLst>
                <a:gd name="T0" fmla="*/ 119 w 124"/>
                <a:gd name="T1" fmla="*/ 139 h 139"/>
                <a:gd name="T2" fmla="*/ 124 w 124"/>
                <a:gd name="T3" fmla="*/ 133 h 139"/>
                <a:gd name="T4" fmla="*/ 124 w 124"/>
                <a:gd name="T5" fmla="*/ 5 h 139"/>
                <a:gd name="T6" fmla="*/ 119 w 124"/>
                <a:gd name="T7" fmla="*/ 0 h 139"/>
                <a:gd name="T8" fmla="*/ 102 w 124"/>
                <a:gd name="T9" fmla="*/ 0 h 139"/>
                <a:gd name="T10" fmla="*/ 98 w 124"/>
                <a:gd name="T11" fmla="*/ 2 h 139"/>
                <a:gd name="T12" fmla="*/ 67 w 124"/>
                <a:gd name="T13" fmla="*/ 74 h 139"/>
                <a:gd name="T14" fmla="*/ 62 w 124"/>
                <a:gd name="T15" fmla="*/ 88 h 139"/>
                <a:gd name="T16" fmla="*/ 57 w 124"/>
                <a:gd name="T17" fmla="*/ 74 h 139"/>
                <a:gd name="T18" fmla="*/ 25 w 124"/>
                <a:gd name="T19" fmla="*/ 2 h 139"/>
                <a:gd name="T20" fmla="*/ 21 w 124"/>
                <a:gd name="T21" fmla="*/ 0 h 139"/>
                <a:gd name="T22" fmla="*/ 5 w 124"/>
                <a:gd name="T23" fmla="*/ 0 h 139"/>
                <a:gd name="T24" fmla="*/ 0 w 124"/>
                <a:gd name="T25" fmla="*/ 5 h 139"/>
                <a:gd name="T26" fmla="*/ 0 w 124"/>
                <a:gd name="T27" fmla="*/ 133 h 139"/>
                <a:gd name="T28" fmla="*/ 5 w 124"/>
                <a:gd name="T29" fmla="*/ 139 h 139"/>
                <a:gd name="T30" fmla="*/ 21 w 124"/>
                <a:gd name="T31" fmla="*/ 139 h 139"/>
                <a:gd name="T32" fmla="*/ 26 w 124"/>
                <a:gd name="T33" fmla="*/ 133 h 139"/>
                <a:gd name="T34" fmla="*/ 26 w 124"/>
                <a:gd name="T35" fmla="*/ 55 h 139"/>
                <a:gd name="T36" fmla="*/ 30 w 124"/>
                <a:gd name="T37" fmla="*/ 71 h 139"/>
                <a:gd name="T38" fmla="*/ 48 w 124"/>
                <a:gd name="T39" fmla="*/ 112 h 139"/>
                <a:gd name="T40" fmla="*/ 54 w 124"/>
                <a:gd name="T41" fmla="*/ 118 h 139"/>
                <a:gd name="T42" fmla="*/ 69 w 124"/>
                <a:gd name="T43" fmla="*/ 118 h 139"/>
                <a:gd name="T44" fmla="*/ 76 w 124"/>
                <a:gd name="T45" fmla="*/ 112 h 139"/>
                <a:gd name="T46" fmla="*/ 92 w 124"/>
                <a:gd name="T47" fmla="*/ 72 h 139"/>
                <a:gd name="T48" fmla="*/ 97 w 124"/>
                <a:gd name="T49" fmla="*/ 54 h 139"/>
                <a:gd name="T50" fmla="*/ 97 w 124"/>
                <a:gd name="T51" fmla="*/ 133 h 139"/>
                <a:gd name="T52" fmla="*/ 102 w 124"/>
                <a:gd name="T53" fmla="*/ 139 h 139"/>
                <a:gd name="T54" fmla="*/ 119 w 124"/>
                <a:gd name="T5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39">
                  <a:moveTo>
                    <a:pt x="119" y="139"/>
                  </a:moveTo>
                  <a:cubicBezTo>
                    <a:pt x="123" y="139"/>
                    <a:pt x="124" y="137"/>
                    <a:pt x="124" y="13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1"/>
                    <a:pt x="123" y="0"/>
                    <a:pt x="1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98" y="0"/>
                    <a:pt x="98" y="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4" y="139"/>
                    <a:pt x="26" y="137"/>
                    <a:pt x="26" y="133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5"/>
                    <a:pt x="51" y="118"/>
                    <a:pt x="54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8"/>
                    <a:pt x="74" y="116"/>
                    <a:pt x="76" y="11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7"/>
                    <a:pt x="99" y="139"/>
                    <a:pt x="102" y="139"/>
                  </a:cubicBezTo>
                  <a:lnTo>
                    <a:pt x="11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070" y="284"/>
              <a:ext cx="97" cy="135"/>
            </a:xfrm>
            <a:custGeom>
              <a:avLst/>
              <a:gdLst>
                <a:gd name="T0" fmla="*/ 75 w 100"/>
                <a:gd name="T1" fmla="*/ 82 h 139"/>
                <a:gd name="T2" fmla="*/ 98 w 100"/>
                <a:gd name="T3" fmla="*/ 52 h 139"/>
                <a:gd name="T4" fmla="*/ 98 w 100"/>
                <a:gd name="T5" fmla="*/ 33 h 139"/>
                <a:gd name="T6" fmla="*/ 48 w 100"/>
                <a:gd name="T7" fmla="*/ 0 h 139"/>
                <a:gd name="T8" fmla="*/ 5 w 100"/>
                <a:gd name="T9" fmla="*/ 0 h 139"/>
                <a:gd name="T10" fmla="*/ 0 w 100"/>
                <a:gd name="T11" fmla="*/ 5 h 139"/>
                <a:gd name="T12" fmla="*/ 0 w 100"/>
                <a:gd name="T13" fmla="*/ 133 h 139"/>
                <a:gd name="T14" fmla="*/ 5 w 100"/>
                <a:gd name="T15" fmla="*/ 139 h 139"/>
                <a:gd name="T16" fmla="*/ 23 w 100"/>
                <a:gd name="T17" fmla="*/ 139 h 139"/>
                <a:gd name="T18" fmla="*/ 28 w 100"/>
                <a:gd name="T19" fmla="*/ 133 h 139"/>
                <a:gd name="T20" fmla="*/ 28 w 100"/>
                <a:gd name="T21" fmla="*/ 86 h 139"/>
                <a:gd name="T22" fmla="*/ 49 w 100"/>
                <a:gd name="T23" fmla="*/ 86 h 139"/>
                <a:gd name="T24" fmla="*/ 71 w 100"/>
                <a:gd name="T25" fmla="*/ 133 h 139"/>
                <a:gd name="T26" fmla="*/ 76 w 100"/>
                <a:gd name="T27" fmla="*/ 139 h 139"/>
                <a:gd name="T28" fmla="*/ 94 w 100"/>
                <a:gd name="T29" fmla="*/ 139 h 139"/>
                <a:gd name="T30" fmla="*/ 99 w 100"/>
                <a:gd name="T31" fmla="*/ 133 h 139"/>
                <a:gd name="T32" fmla="*/ 75 w 100"/>
                <a:gd name="T33" fmla="*/ 82 h 139"/>
                <a:gd name="T34" fmla="*/ 70 w 100"/>
                <a:gd name="T35" fmla="*/ 47 h 139"/>
                <a:gd name="T36" fmla="*/ 48 w 100"/>
                <a:gd name="T37" fmla="*/ 63 h 139"/>
                <a:gd name="T38" fmla="*/ 28 w 100"/>
                <a:gd name="T39" fmla="*/ 63 h 139"/>
                <a:gd name="T40" fmla="*/ 28 w 100"/>
                <a:gd name="T41" fmla="*/ 23 h 139"/>
                <a:gd name="T42" fmla="*/ 48 w 100"/>
                <a:gd name="T43" fmla="*/ 23 h 139"/>
                <a:gd name="T44" fmla="*/ 70 w 100"/>
                <a:gd name="T45" fmla="*/ 38 h 139"/>
                <a:gd name="T46" fmla="*/ 70 w 100"/>
                <a:gd name="T47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39">
                  <a:moveTo>
                    <a:pt x="75" y="82"/>
                  </a:moveTo>
                  <a:cubicBezTo>
                    <a:pt x="92" y="76"/>
                    <a:pt x="98" y="64"/>
                    <a:pt x="98" y="5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16"/>
                    <a:pt x="85" y="0"/>
                    <a:pt x="4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7" y="139"/>
                    <a:pt x="28" y="137"/>
                    <a:pt x="28" y="133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7"/>
                    <a:pt x="73" y="139"/>
                    <a:pt x="76" y="139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8" y="139"/>
                    <a:pt x="100" y="137"/>
                    <a:pt x="99" y="133"/>
                  </a:cubicBezTo>
                  <a:lnTo>
                    <a:pt x="75" y="82"/>
                  </a:lnTo>
                  <a:close/>
                  <a:moveTo>
                    <a:pt x="70" y="47"/>
                  </a:moveTo>
                  <a:cubicBezTo>
                    <a:pt x="70" y="58"/>
                    <a:pt x="62" y="63"/>
                    <a:pt x="4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62" y="23"/>
                    <a:pt x="70" y="28"/>
                    <a:pt x="70" y="38"/>
                  </a:cubicBezTo>
                  <a:lnTo>
                    <a:pt x="7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199" y="284"/>
              <a:ext cx="104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0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3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3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3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3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0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3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3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7182" y="463"/>
              <a:ext cx="103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1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4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4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4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4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1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4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6403" y="461"/>
              <a:ext cx="91" cy="138"/>
            </a:xfrm>
            <a:custGeom>
              <a:avLst/>
              <a:gdLst>
                <a:gd name="T0" fmla="*/ 69 w 94"/>
                <a:gd name="T1" fmla="*/ 64 h 142"/>
                <a:gd name="T2" fmla="*/ 38 w 94"/>
                <a:gd name="T3" fmla="*/ 51 h 142"/>
                <a:gd name="T4" fmla="*/ 29 w 94"/>
                <a:gd name="T5" fmla="*/ 40 h 142"/>
                <a:gd name="T6" fmla="*/ 29 w 94"/>
                <a:gd name="T7" fmla="*/ 37 h 142"/>
                <a:gd name="T8" fmla="*/ 47 w 94"/>
                <a:gd name="T9" fmla="*/ 22 h 142"/>
                <a:gd name="T10" fmla="*/ 65 w 94"/>
                <a:gd name="T11" fmla="*/ 37 h 142"/>
                <a:gd name="T12" fmla="*/ 65 w 94"/>
                <a:gd name="T13" fmla="*/ 39 h 142"/>
                <a:gd name="T14" fmla="*/ 70 w 94"/>
                <a:gd name="T15" fmla="*/ 44 h 142"/>
                <a:gd name="T16" fmla="*/ 87 w 94"/>
                <a:gd name="T17" fmla="*/ 44 h 142"/>
                <a:gd name="T18" fmla="*/ 92 w 94"/>
                <a:gd name="T19" fmla="*/ 39 h 142"/>
                <a:gd name="T20" fmla="*/ 92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6 w 94"/>
                <a:gd name="T33" fmla="*/ 99 h 142"/>
                <a:gd name="T34" fmla="*/ 66 w 94"/>
                <a:gd name="T35" fmla="*/ 105 h 142"/>
                <a:gd name="T36" fmla="*/ 46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69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69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29" y="47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27"/>
                    <a:pt x="34" y="22"/>
                    <a:pt x="47" y="22"/>
                  </a:cubicBezTo>
                  <a:cubicBezTo>
                    <a:pt x="60" y="22"/>
                    <a:pt x="65" y="27"/>
                    <a:pt x="65" y="3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2"/>
                    <a:pt x="67" y="44"/>
                    <a:pt x="70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1" y="44"/>
                    <a:pt x="92" y="42"/>
                    <a:pt x="92" y="39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1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6" y="90"/>
                    <a:pt x="66" y="99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15"/>
                    <a:pt x="60" y="120"/>
                    <a:pt x="46" y="120"/>
                  </a:cubicBezTo>
                  <a:cubicBezTo>
                    <a:pt x="32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3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3" y="69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6889" y="461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7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7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0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320" y="282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8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2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8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2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1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6512" y="463"/>
              <a:ext cx="94" cy="135"/>
            </a:xfrm>
            <a:custGeom>
              <a:avLst/>
              <a:gdLst>
                <a:gd name="T0" fmla="*/ 97 w 97"/>
                <a:gd name="T1" fmla="*/ 5 h 139"/>
                <a:gd name="T2" fmla="*/ 91 w 97"/>
                <a:gd name="T3" fmla="*/ 0 h 139"/>
                <a:gd name="T4" fmla="*/ 5 w 97"/>
                <a:gd name="T5" fmla="*/ 0 h 139"/>
                <a:gd name="T6" fmla="*/ 0 w 97"/>
                <a:gd name="T7" fmla="*/ 5 h 139"/>
                <a:gd name="T8" fmla="*/ 0 w 97"/>
                <a:gd name="T9" fmla="*/ 17 h 139"/>
                <a:gd name="T10" fmla="*/ 5 w 97"/>
                <a:gd name="T11" fmla="*/ 23 h 139"/>
                <a:gd name="T12" fmla="*/ 34 w 97"/>
                <a:gd name="T13" fmla="*/ 23 h 139"/>
                <a:gd name="T14" fmla="*/ 34 w 97"/>
                <a:gd name="T15" fmla="*/ 133 h 139"/>
                <a:gd name="T16" fmla="*/ 39 w 97"/>
                <a:gd name="T17" fmla="*/ 139 h 139"/>
                <a:gd name="T18" fmla="*/ 57 w 97"/>
                <a:gd name="T19" fmla="*/ 139 h 139"/>
                <a:gd name="T20" fmla="*/ 62 w 97"/>
                <a:gd name="T21" fmla="*/ 133 h 139"/>
                <a:gd name="T22" fmla="*/ 62 w 97"/>
                <a:gd name="T23" fmla="*/ 23 h 139"/>
                <a:gd name="T24" fmla="*/ 91 w 97"/>
                <a:gd name="T25" fmla="*/ 23 h 139"/>
                <a:gd name="T26" fmla="*/ 97 w 97"/>
                <a:gd name="T27" fmla="*/ 17 h 139"/>
                <a:gd name="T28" fmla="*/ 97 w 97"/>
                <a:gd name="T2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7" y="5"/>
                  </a:moveTo>
                  <a:cubicBezTo>
                    <a:pt x="97" y="1"/>
                    <a:pt x="95" y="0"/>
                    <a:pt x="9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7"/>
                    <a:pt x="36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7" y="21"/>
                    <a:pt x="97" y="17"/>
                  </a:cubicBezTo>
                  <a:lnTo>
                    <a:pt x="9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6708" y="463"/>
              <a:ext cx="93" cy="135"/>
            </a:xfrm>
            <a:custGeom>
              <a:avLst/>
              <a:gdLst>
                <a:gd name="T0" fmla="*/ 92 w 97"/>
                <a:gd name="T1" fmla="*/ 0 h 139"/>
                <a:gd name="T2" fmla="*/ 5 w 97"/>
                <a:gd name="T3" fmla="*/ 0 h 139"/>
                <a:gd name="T4" fmla="*/ 0 w 97"/>
                <a:gd name="T5" fmla="*/ 5 h 139"/>
                <a:gd name="T6" fmla="*/ 0 w 97"/>
                <a:gd name="T7" fmla="*/ 18 h 139"/>
                <a:gd name="T8" fmla="*/ 5 w 97"/>
                <a:gd name="T9" fmla="*/ 23 h 139"/>
                <a:gd name="T10" fmla="*/ 35 w 97"/>
                <a:gd name="T11" fmla="*/ 23 h 139"/>
                <a:gd name="T12" fmla="*/ 35 w 97"/>
                <a:gd name="T13" fmla="*/ 134 h 139"/>
                <a:gd name="T14" fmla="*/ 40 w 97"/>
                <a:gd name="T15" fmla="*/ 139 h 139"/>
                <a:gd name="T16" fmla="*/ 58 w 97"/>
                <a:gd name="T17" fmla="*/ 139 h 139"/>
                <a:gd name="T18" fmla="*/ 63 w 97"/>
                <a:gd name="T19" fmla="*/ 134 h 139"/>
                <a:gd name="T20" fmla="*/ 63 w 97"/>
                <a:gd name="T21" fmla="*/ 23 h 139"/>
                <a:gd name="T22" fmla="*/ 92 w 97"/>
                <a:gd name="T23" fmla="*/ 23 h 139"/>
                <a:gd name="T24" fmla="*/ 97 w 97"/>
                <a:gd name="T25" fmla="*/ 18 h 139"/>
                <a:gd name="T26" fmla="*/ 97 w 97"/>
                <a:gd name="T27" fmla="*/ 5 h 139"/>
                <a:gd name="T28" fmla="*/ 92 w 97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7"/>
                    <a:pt x="36" y="139"/>
                    <a:pt x="40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1" y="139"/>
                    <a:pt x="63" y="137"/>
                    <a:pt x="63" y="13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1"/>
                    <a:pt x="97" y="18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1"/>
                    <a:pt x="95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6829" y="463"/>
              <a:ext cx="26" cy="135"/>
            </a:xfrm>
            <a:custGeom>
              <a:avLst/>
              <a:gdLst>
                <a:gd name="T0" fmla="*/ 22 w 27"/>
                <a:gd name="T1" fmla="*/ 0 h 139"/>
                <a:gd name="T2" fmla="*/ 5 w 27"/>
                <a:gd name="T3" fmla="*/ 0 h 139"/>
                <a:gd name="T4" fmla="*/ 0 w 27"/>
                <a:gd name="T5" fmla="*/ 5 h 139"/>
                <a:gd name="T6" fmla="*/ 0 w 27"/>
                <a:gd name="T7" fmla="*/ 134 h 139"/>
                <a:gd name="T8" fmla="*/ 5 w 27"/>
                <a:gd name="T9" fmla="*/ 139 h 139"/>
                <a:gd name="T10" fmla="*/ 22 w 27"/>
                <a:gd name="T11" fmla="*/ 139 h 139"/>
                <a:gd name="T12" fmla="*/ 27 w 27"/>
                <a:gd name="T13" fmla="*/ 134 h 139"/>
                <a:gd name="T14" fmla="*/ 27 w 27"/>
                <a:gd name="T15" fmla="*/ 5 h 139"/>
                <a:gd name="T16" fmla="*/ 22 w 27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9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6" y="139"/>
                    <a:pt x="27" y="137"/>
                    <a:pt x="27" y="13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6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6998" y="463"/>
              <a:ext cx="93" cy="135"/>
            </a:xfrm>
            <a:custGeom>
              <a:avLst/>
              <a:gdLst>
                <a:gd name="T0" fmla="*/ 91 w 96"/>
                <a:gd name="T1" fmla="*/ 0 h 139"/>
                <a:gd name="T2" fmla="*/ 5 w 96"/>
                <a:gd name="T3" fmla="*/ 0 h 139"/>
                <a:gd name="T4" fmla="*/ 0 w 96"/>
                <a:gd name="T5" fmla="*/ 5 h 139"/>
                <a:gd name="T6" fmla="*/ 0 w 96"/>
                <a:gd name="T7" fmla="*/ 18 h 139"/>
                <a:gd name="T8" fmla="*/ 5 w 96"/>
                <a:gd name="T9" fmla="*/ 23 h 139"/>
                <a:gd name="T10" fmla="*/ 34 w 96"/>
                <a:gd name="T11" fmla="*/ 23 h 139"/>
                <a:gd name="T12" fmla="*/ 34 w 96"/>
                <a:gd name="T13" fmla="*/ 134 h 139"/>
                <a:gd name="T14" fmla="*/ 39 w 96"/>
                <a:gd name="T15" fmla="*/ 139 h 139"/>
                <a:gd name="T16" fmla="*/ 57 w 96"/>
                <a:gd name="T17" fmla="*/ 139 h 139"/>
                <a:gd name="T18" fmla="*/ 62 w 96"/>
                <a:gd name="T19" fmla="*/ 134 h 139"/>
                <a:gd name="T20" fmla="*/ 62 w 96"/>
                <a:gd name="T21" fmla="*/ 23 h 139"/>
                <a:gd name="T22" fmla="*/ 91 w 96"/>
                <a:gd name="T23" fmla="*/ 23 h 139"/>
                <a:gd name="T24" fmla="*/ 96 w 96"/>
                <a:gd name="T25" fmla="*/ 18 h 139"/>
                <a:gd name="T26" fmla="*/ 96 w 96"/>
                <a:gd name="T27" fmla="*/ 5 h 139"/>
                <a:gd name="T28" fmla="*/ 91 w 96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39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34" y="137"/>
                    <a:pt x="35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6" y="21"/>
                    <a:pt x="96" y="18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1"/>
                    <a:pt x="95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7117" y="463"/>
              <a:ext cx="27" cy="135"/>
            </a:xfrm>
            <a:custGeom>
              <a:avLst/>
              <a:gdLst>
                <a:gd name="T0" fmla="*/ 23 w 28"/>
                <a:gd name="T1" fmla="*/ 0 h 139"/>
                <a:gd name="T2" fmla="*/ 5 w 28"/>
                <a:gd name="T3" fmla="*/ 0 h 139"/>
                <a:gd name="T4" fmla="*/ 0 w 28"/>
                <a:gd name="T5" fmla="*/ 5 h 139"/>
                <a:gd name="T6" fmla="*/ 0 w 28"/>
                <a:gd name="T7" fmla="*/ 134 h 139"/>
                <a:gd name="T8" fmla="*/ 5 w 28"/>
                <a:gd name="T9" fmla="*/ 139 h 139"/>
                <a:gd name="T10" fmla="*/ 23 w 28"/>
                <a:gd name="T11" fmla="*/ 139 h 139"/>
                <a:gd name="T12" fmla="*/ 28 w 28"/>
                <a:gd name="T13" fmla="*/ 134 h 139"/>
                <a:gd name="T14" fmla="*/ 28 w 28"/>
                <a:gd name="T15" fmla="*/ 5 h 139"/>
                <a:gd name="T16" fmla="*/ 23 w 28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9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6375" y="61"/>
              <a:ext cx="202" cy="145"/>
            </a:xfrm>
            <a:custGeom>
              <a:avLst/>
              <a:gdLst>
                <a:gd name="T0" fmla="*/ 32 w 209"/>
                <a:gd name="T1" fmla="*/ 150 h 150"/>
                <a:gd name="T2" fmla="*/ 179 w 209"/>
                <a:gd name="T3" fmla="*/ 147 h 150"/>
                <a:gd name="T4" fmla="*/ 193 w 209"/>
                <a:gd name="T5" fmla="*/ 108 h 150"/>
                <a:gd name="T6" fmla="*/ 168 w 209"/>
                <a:gd name="T7" fmla="*/ 60 h 150"/>
                <a:gd name="T8" fmla="*/ 110 w 209"/>
                <a:gd name="T9" fmla="*/ 67 h 150"/>
                <a:gd name="T10" fmla="*/ 120 w 209"/>
                <a:gd name="T11" fmla="*/ 45 h 150"/>
                <a:gd name="T12" fmla="*/ 107 w 209"/>
                <a:gd name="T13" fmla="*/ 21 h 150"/>
                <a:gd name="T14" fmla="*/ 118 w 209"/>
                <a:gd name="T15" fmla="*/ 24 h 150"/>
                <a:gd name="T16" fmla="*/ 118 w 209"/>
                <a:gd name="T17" fmla="*/ 14 h 150"/>
                <a:gd name="T18" fmla="*/ 107 w 209"/>
                <a:gd name="T19" fmla="*/ 16 h 150"/>
                <a:gd name="T20" fmla="*/ 109 w 209"/>
                <a:gd name="T21" fmla="*/ 5 h 150"/>
                <a:gd name="T22" fmla="*/ 99 w 209"/>
                <a:gd name="T23" fmla="*/ 5 h 150"/>
                <a:gd name="T24" fmla="*/ 101 w 209"/>
                <a:gd name="T25" fmla="*/ 16 h 150"/>
                <a:gd name="T26" fmla="*/ 90 w 209"/>
                <a:gd name="T27" fmla="*/ 13 h 150"/>
                <a:gd name="T28" fmla="*/ 90 w 209"/>
                <a:gd name="T29" fmla="*/ 24 h 150"/>
                <a:gd name="T30" fmla="*/ 101 w 209"/>
                <a:gd name="T31" fmla="*/ 21 h 150"/>
                <a:gd name="T32" fmla="*/ 89 w 209"/>
                <a:gd name="T33" fmla="*/ 45 h 150"/>
                <a:gd name="T34" fmla="*/ 98 w 209"/>
                <a:gd name="T35" fmla="*/ 67 h 150"/>
                <a:gd name="T36" fmla="*/ 40 w 209"/>
                <a:gd name="T37" fmla="*/ 60 h 150"/>
                <a:gd name="T38" fmla="*/ 16 w 209"/>
                <a:gd name="T39" fmla="*/ 108 h 150"/>
                <a:gd name="T40" fmla="*/ 29 w 209"/>
                <a:gd name="T41" fmla="*/ 147 h 150"/>
                <a:gd name="T42" fmla="*/ 186 w 209"/>
                <a:gd name="T43" fmla="*/ 71 h 150"/>
                <a:gd name="T44" fmla="*/ 165 w 209"/>
                <a:gd name="T45" fmla="*/ 112 h 150"/>
                <a:gd name="T46" fmla="*/ 166 w 209"/>
                <a:gd name="T47" fmla="*/ 136 h 150"/>
                <a:gd name="T48" fmla="*/ 148 w 209"/>
                <a:gd name="T49" fmla="*/ 129 h 150"/>
                <a:gd name="T50" fmla="*/ 172 w 209"/>
                <a:gd name="T51" fmla="*/ 67 h 150"/>
                <a:gd name="T52" fmla="*/ 120 w 209"/>
                <a:gd name="T53" fmla="*/ 102 h 150"/>
                <a:gd name="T54" fmla="*/ 112 w 209"/>
                <a:gd name="T55" fmla="*/ 76 h 150"/>
                <a:gd name="T56" fmla="*/ 143 w 209"/>
                <a:gd name="T57" fmla="*/ 105 h 150"/>
                <a:gd name="T58" fmla="*/ 134 w 209"/>
                <a:gd name="T59" fmla="*/ 126 h 150"/>
                <a:gd name="T60" fmla="*/ 112 w 209"/>
                <a:gd name="T61" fmla="*/ 126 h 150"/>
                <a:gd name="T62" fmla="*/ 51 w 209"/>
                <a:gd name="T63" fmla="*/ 66 h 150"/>
                <a:gd name="T64" fmla="*/ 94 w 209"/>
                <a:gd name="T65" fmla="*/ 101 h 150"/>
                <a:gd name="T66" fmla="*/ 97 w 209"/>
                <a:gd name="T67" fmla="*/ 124 h 150"/>
                <a:gd name="T68" fmla="*/ 75 w 209"/>
                <a:gd name="T69" fmla="*/ 128 h 150"/>
                <a:gd name="T70" fmla="*/ 78 w 209"/>
                <a:gd name="T71" fmla="*/ 103 h 150"/>
                <a:gd name="T72" fmla="*/ 51 w 209"/>
                <a:gd name="T73" fmla="*/ 66 h 150"/>
                <a:gd name="T74" fmla="*/ 36 w 209"/>
                <a:gd name="T75" fmla="*/ 67 h 150"/>
                <a:gd name="T76" fmla="*/ 60 w 209"/>
                <a:gd name="T77" fmla="*/ 129 h 150"/>
                <a:gd name="T78" fmla="*/ 42 w 209"/>
                <a:gd name="T79" fmla="*/ 136 h 150"/>
                <a:gd name="T80" fmla="*/ 43 w 209"/>
                <a:gd name="T81" fmla="*/ 112 h 150"/>
                <a:gd name="T82" fmla="*/ 22 w 209"/>
                <a:gd name="T83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50">
                  <a:moveTo>
                    <a:pt x="29" y="147"/>
                  </a:moveTo>
                  <a:cubicBezTo>
                    <a:pt x="30" y="149"/>
                    <a:pt x="31" y="150"/>
                    <a:pt x="32" y="150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8" y="150"/>
                    <a:pt x="179" y="149"/>
                    <a:pt x="179" y="147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34"/>
                    <a:pt x="181" y="122"/>
                    <a:pt x="193" y="108"/>
                  </a:cubicBezTo>
                  <a:cubicBezTo>
                    <a:pt x="206" y="90"/>
                    <a:pt x="209" y="70"/>
                    <a:pt x="191" y="60"/>
                  </a:cubicBezTo>
                  <a:cubicBezTo>
                    <a:pt x="183" y="56"/>
                    <a:pt x="175" y="57"/>
                    <a:pt x="168" y="60"/>
                  </a:cubicBezTo>
                  <a:cubicBezTo>
                    <a:pt x="165" y="56"/>
                    <a:pt x="160" y="53"/>
                    <a:pt x="155" y="52"/>
                  </a:cubicBezTo>
                  <a:cubicBezTo>
                    <a:pt x="137" y="49"/>
                    <a:pt x="125" y="67"/>
                    <a:pt x="110" y="67"/>
                  </a:cubicBezTo>
                  <a:cubicBezTo>
                    <a:pt x="109" y="64"/>
                    <a:pt x="109" y="61"/>
                    <a:pt x="108" y="60"/>
                  </a:cubicBezTo>
                  <a:cubicBezTo>
                    <a:pt x="115" y="58"/>
                    <a:pt x="120" y="52"/>
                    <a:pt x="120" y="45"/>
                  </a:cubicBezTo>
                  <a:cubicBezTo>
                    <a:pt x="120" y="37"/>
                    <a:pt x="114" y="31"/>
                    <a:pt x="107" y="29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3"/>
                    <a:pt x="116" y="24"/>
                    <a:pt x="118" y="24"/>
                  </a:cubicBezTo>
                  <a:cubicBezTo>
                    <a:pt x="121" y="24"/>
                    <a:pt x="123" y="22"/>
                    <a:pt x="123" y="19"/>
                  </a:cubicBezTo>
                  <a:cubicBezTo>
                    <a:pt x="123" y="16"/>
                    <a:pt x="121" y="14"/>
                    <a:pt x="118" y="14"/>
                  </a:cubicBezTo>
                  <a:cubicBezTo>
                    <a:pt x="116" y="14"/>
                    <a:pt x="114" y="15"/>
                    <a:pt x="113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8" y="9"/>
                    <a:pt x="109" y="7"/>
                    <a:pt x="109" y="5"/>
                  </a:cubicBezTo>
                  <a:cubicBezTo>
                    <a:pt x="109" y="3"/>
                    <a:pt x="107" y="0"/>
                    <a:pt x="104" y="0"/>
                  </a:cubicBezTo>
                  <a:cubicBezTo>
                    <a:pt x="101" y="0"/>
                    <a:pt x="99" y="3"/>
                    <a:pt x="99" y="5"/>
                  </a:cubicBezTo>
                  <a:cubicBezTo>
                    <a:pt x="99" y="7"/>
                    <a:pt x="100" y="9"/>
                    <a:pt x="101" y="10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4" y="15"/>
                    <a:pt x="93" y="13"/>
                    <a:pt x="90" y="13"/>
                  </a:cubicBezTo>
                  <a:cubicBezTo>
                    <a:pt x="87" y="13"/>
                    <a:pt x="85" y="16"/>
                    <a:pt x="85" y="19"/>
                  </a:cubicBezTo>
                  <a:cubicBezTo>
                    <a:pt x="85" y="22"/>
                    <a:pt x="87" y="24"/>
                    <a:pt x="90" y="24"/>
                  </a:cubicBezTo>
                  <a:cubicBezTo>
                    <a:pt x="92" y="24"/>
                    <a:pt x="94" y="23"/>
                    <a:pt x="95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4" y="31"/>
                    <a:pt x="89" y="37"/>
                    <a:pt x="89" y="45"/>
                  </a:cubicBezTo>
                  <a:cubicBezTo>
                    <a:pt x="89" y="52"/>
                    <a:pt x="94" y="58"/>
                    <a:pt x="100" y="60"/>
                  </a:cubicBezTo>
                  <a:cubicBezTo>
                    <a:pt x="100" y="61"/>
                    <a:pt x="99" y="64"/>
                    <a:pt x="98" y="67"/>
                  </a:cubicBezTo>
                  <a:cubicBezTo>
                    <a:pt x="84" y="67"/>
                    <a:pt x="71" y="49"/>
                    <a:pt x="53" y="52"/>
                  </a:cubicBezTo>
                  <a:cubicBezTo>
                    <a:pt x="48" y="53"/>
                    <a:pt x="44" y="56"/>
                    <a:pt x="40" y="60"/>
                  </a:cubicBezTo>
                  <a:cubicBezTo>
                    <a:pt x="33" y="57"/>
                    <a:pt x="25" y="56"/>
                    <a:pt x="17" y="60"/>
                  </a:cubicBezTo>
                  <a:cubicBezTo>
                    <a:pt x="0" y="70"/>
                    <a:pt x="2" y="90"/>
                    <a:pt x="16" y="108"/>
                  </a:cubicBezTo>
                  <a:cubicBezTo>
                    <a:pt x="27" y="122"/>
                    <a:pt x="29" y="134"/>
                    <a:pt x="29" y="141"/>
                  </a:cubicBezTo>
                  <a:lnTo>
                    <a:pt x="29" y="147"/>
                  </a:lnTo>
                  <a:close/>
                  <a:moveTo>
                    <a:pt x="172" y="67"/>
                  </a:moveTo>
                  <a:cubicBezTo>
                    <a:pt x="178" y="66"/>
                    <a:pt x="183" y="67"/>
                    <a:pt x="186" y="71"/>
                  </a:cubicBezTo>
                  <a:cubicBezTo>
                    <a:pt x="201" y="86"/>
                    <a:pt x="175" y="105"/>
                    <a:pt x="172" y="115"/>
                  </a:cubicBezTo>
                  <a:cubicBezTo>
                    <a:pt x="172" y="115"/>
                    <a:pt x="168" y="113"/>
                    <a:pt x="165" y="112"/>
                  </a:cubicBezTo>
                  <a:cubicBezTo>
                    <a:pt x="161" y="120"/>
                    <a:pt x="165" y="131"/>
                    <a:pt x="167" y="135"/>
                  </a:cubicBezTo>
                  <a:cubicBezTo>
                    <a:pt x="167" y="136"/>
                    <a:pt x="167" y="137"/>
                    <a:pt x="166" y="136"/>
                  </a:cubicBezTo>
                  <a:cubicBezTo>
                    <a:pt x="163" y="135"/>
                    <a:pt x="156" y="133"/>
                    <a:pt x="149" y="131"/>
                  </a:cubicBezTo>
                  <a:cubicBezTo>
                    <a:pt x="148" y="131"/>
                    <a:pt x="148" y="130"/>
                    <a:pt x="148" y="129"/>
                  </a:cubicBezTo>
                  <a:cubicBezTo>
                    <a:pt x="149" y="117"/>
                    <a:pt x="159" y="106"/>
                    <a:pt x="166" y="97"/>
                  </a:cubicBezTo>
                  <a:cubicBezTo>
                    <a:pt x="174" y="86"/>
                    <a:pt x="175" y="76"/>
                    <a:pt x="172" y="67"/>
                  </a:cubicBezTo>
                  <a:close/>
                  <a:moveTo>
                    <a:pt x="111" y="124"/>
                  </a:moveTo>
                  <a:cubicBezTo>
                    <a:pt x="117" y="120"/>
                    <a:pt x="120" y="109"/>
                    <a:pt x="120" y="102"/>
                  </a:cubicBezTo>
                  <a:cubicBezTo>
                    <a:pt x="118" y="102"/>
                    <a:pt x="114" y="101"/>
                    <a:pt x="114" y="101"/>
                  </a:cubicBezTo>
                  <a:cubicBezTo>
                    <a:pt x="114" y="92"/>
                    <a:pt x="113" y="84"/>
                    <a:pt x="112" y="76"/>
                  </a:cubicBezTo>
                  <a:cubicBezTo>
                    <a:pt x="132" y="75"/>
                    <a:pt x="145" y="54"/>
                    <a:pt x="157" y="66"/>
                  </a:cubicBezTo>
                  <a:cubicBezTo>
                    <a:pt x="169" y="79"/>
                    <a:pt x="147" y="95"/>
                    <a:pt x="143" y="105"/>
                  </a:cubicBezTo>
                  <a:cubicBezTo>
                    <a:pt x="143" y="105"/>
                    <a:pt x="136" y="104"/>
                    <a:pt x="130" y="103"/>
                  </a:cubicBezTo>
                  <a:cubicBezTo>
                    <a:pt x="128" y="110"/>
                    <a:pt x="131" y="122"/>
                    <a:pt x="134" y="126"/>
                  </a:cubicBezTo>
                  <a:cubicBezTo>
                    <a:pt x="135" y="128"/>
                    <a:pt x="134" y="128"/>
                    <a:pt x="133" y="128"/>
                  </a:cubicBezTo>
                  <a:cubicBezTo>
                    <a:pt x="128" y="127"/>
                    <a:pt x="119" y="126"/>
                    <a:pt x="112" y="126"/>
                  </a:cubicBezTo>
                  <a:cubicBezTo>
                    <a:pt x="111" y="126"/>
                    <a:pt x="110" y="125"/>
                    <a:pt x="111" y="124"/>
                  </a:cubicBezTo>
                  <a:close/>
                  <a:moveTo>
                    <a:pt x="51" y="66"/>
                  </a:moveTo>
                  <a:cubicBezTo>
                    <a:pt x="63" y="54"/>
                    <a:pt x="77" y="75"/>
                    <a:pt x="96" y="76"/>
                  </a:cubicBezTo>
                  <a:cubicBezTo>
                    <a:pt x="95" y="84"/>
                    <a:pt x="94" y="92"/>
                    <a:pt x="94" y="101"/>
                  </a:cubicBezTo>
                  <a:cubicBezTo>
                    <a:pt x="94" y="101"/>
                    <a:pt x="90" y="102"/>
                    <a:pt x="88" y="102"/>
                  </a:cubicBezTo>
                  <a:cubicBezTo>
                    <a:pt x="88" y="109"/>
                    <a:pt x="91" y="120"/>
                    <a:pt x="97" y="124"/>
                  </a:cubicBezTo>
                  <a:cubicBezTo>
                    <a:pt x="98" y="125"/>
                    <a:pt x="98" y="126"/>
                    <a:pt x="97" y="126"/>
                  </a:cubicBezTo>
                  <a:cubicBezTo>
                    <a:pt x="89" y="126"/>
                    <a:pt x="81" y="127"/>
                    <a:pt x="75" y="128"/>
                  </a:cubicBezTo>
                  <a:cubicBezTo>
                    <a:pt x="74" y="128"/>
                    <a:pt x="73" y="128"/>
                    <a:pt x="74" y="126"/>
                  </a:cubicBezTo>
                  <a:cubicBezTo>
                    <a:pt x="77" y="122"/>
                    <a:pt x="80" y="110"/>
                    <a:pt x="78" y="103"/>
                  </a:cubicBezTo>
                  <a:cubicBezTo>
                    <a:pt x="73" y="104"/>
                    <a:pt x="65" y="105"/>
                    <a:pt x="65" y="105"/>
                  </a:cubicBezTo>
                  <a:cubicBezTo>
                    <a:pt x="61" y="95"/>
                    <a:pt x="39" y="79"/>
                    <a:pt x="51" y="66"/>
                  </a:cubicBezTo>
                  <a:close/>
                  <a:moveTo>
                    <a:pt x="22" y="71"/>
                  </a:moveTo>
                  <a:cubicBezTo>
                    <a:pt x="26" y="67"/>
                    <a:pt x="30" y="66"/>
                    <a:pt x="36" y="67"/>
                  </a:cubicBezTo>
                  <a:cubicBezTo>
                    <a:pt x="33" y="76"/>
                    <a:pt x="34" y="86"/>
                    <a:pt x="42" y="97"/>
                  </a:cubicBezTo>
                  <a:cubicBezTo>
                    <a:pt x="49" y="106"/>
                    <a:pt x="59" y="117"/>
                    <a:pt x="60" y="129"/>
                  </a:cubicBezTo>
                  <a:cubicBezTo>
                    <a:pt x="60" y="130"/>
                    <a:pt x="60" y="131"/>
                    <a:pt x="59" y="131"/>
                  </a:cubicBezTo>
                  <a:cubicBezTo>
                    <a:pt x="52" y="133"/>
                    <a:pt x="45" y="135"/>
                    <a:pt x="42" y="136"/>
                  </a:cubicBezTo>
                  <a:cubicBezTo>
                    <a:pt x="41" y="137"/>
                    <a:pt x="41" y="136"/>
                    <a:pt x="41" y="135"/>
                  </a:cubicBezTo>
                  <a:cubicBezTo>
                    <a:pt x="43" y="131"/>
                    <a:pt x="47" y="120"/>
                    <a:pt x="43" y="112"/>
                  </a:cubicBezTo>
                  <a:cubicBezTo>
                    <a:pt x="40" y="113"/>
                    <a:pt x="36" y="115"/>
                    <a:pt x="36" y="115"/>
                  </a:cubicBezTo>
                  <a:cubicBezTo>
                    <a:pt x="33" y="105"/>
                    <a:pt x="7" y="86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6403" y="219"/>
              <a:ext cx="145" cy="21"/>
            </a:xfrm>
            <a:custGeom>
              <a:avLst/>
              <a:gdLst>
                <a:gd name="T0" fmla="*/ 150 w 150"/>
                <a:gd name="T1" fmla="*/ 20 h 22"/>
                <a:gd name="T2" fmla="*/ 150 w 150"/>
                <a:gd name="T3" fmla="*/ 2 h 22"/>
                <a:gd name="T4" fmla="*/ 148 w 150"/>
                <a:gd name="T5" fmla="*/ 0 h 22"/>
                <a:gd name="T6" fmla="*/ 2 w 150"/>
                <a:gd name="T7" fmla="*/ 0 h 22"/>
                <a:gd name="T8" fmla="*/ 0 w 150"/>
                <a:gd name="T9" fmla="*/ 2 h 22"/>
                <a:gd name="T10" fmla="*/ 0 w 150"/>
                <a:gd name="T11" fmla="*/ 20 h 22"/>
                <a:gd name="T12" fmla="*/ 2 w 150"/>
                <a:gd name="T13" fmla="*/ 22 h 22"/>
                <a:gd name="T14" fmla="*/ 148 w 150"/>
                <a:gd name="T15" fmla="*/ 22 h 22"/>
                <a:gd name="T16" fmla="*/ 150 w 15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2">
                  <a:moveTo>
                    <a:pt x="150" y="20"/>
                  </a:moveTo>
                  <a:cubicBezTo>
                    <a:pt x="150" y="2"/>
                    <a:pt x="150" y="2"/>
                    <a:pt x="150" y="2"/>
                  </a:cubicBezTo>
                  <a:cubicBezTo>
                    <a:pt x="150" y="1"/>
                    <a:pt x="149" y="0"/>
                    <a:pt x="1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50" y="22"/>
                    <a:pt x="1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43311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lede,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7" name="Text Placeholder 2"/>
          <p:cNvSpPr>
            <a:spLocks noGrp="1"/>
          </p:cNvSpPr>
          <p:nvPr>
            <p:ph idx="16" hasCustomPrompt="1"/>
          </p:nvPr>
        </p:nvSpPr>
        <p:spPr>
          <a:xfrm>
            <a:off x="4367213" y="1341438"/>
            <a:ext cx="74009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247160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boks,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9" name="Pladsholder til diagram 8"/>
          <p:cNvSpPr>
            <a:spLocks noGrp="1"/>
          </p:cNvSpPr>
          <p:nvPr>
            <p:ph type="chart" sz="quarter" idx="15"/>
          </p:nvPr>
        </p:nvSpPr>
        <p:spPr>
          <a:xfrm>
            <a:off x="4366848" y="1341438"/>
            <a:ext cx="7401169" cy="450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 dirty="0"/>
          </a:p>
        </p:txBody>
      </p:sp>
      <p:sp>
        <p:nvSpPr>
          <p:cNvPr id="8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4366848" y="6088283"/>
            <a:ext cx="7401290" cy="2569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kilde</a:t>
            </a:r>
            <a:endParaRPr lang="da-DK" dirty="0"/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272989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boks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7" name="Pladsholder til tabel 6"/>
          <p:cNvSpPr>
            <a:spLocks noGrp="1"/>
          </p:cNvSpPr>
          <p:nvPr>
            <p:ph type="tbl" sz="quarter" idx="15"/>
          </p:nvPr>
        </p:nvSpPr>
        <p:spPr>
          <a:xfrm>
            <a:off x="4366848" y="1341438"/>
            <a:ext cx="7401169" cy="450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en tabel</a:t>
            </a:r>
            <a:endParaRPr lang="da-DK" dirty="0"/>
          </a:p>
        </p:txBody>
      </p:sp>
      <p:sp>
        <p:nvSpPr>
          <p:cNvPr id="6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4366848" y="6088283"/>
            <a:ext cx="7401290" cy="2569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kilde</a:t>
            </a:r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066853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360000" tIns="360000" rIns="360000" bIns="36000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6858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yse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  <a:solidFill>
            <a:srgbClr val="C2DDF3"/>
          </a:solidFill>
        </p:spPr>
        <p:txBody>
          <a:bodyPr vert="horz" lIns="360000" tIns="360000" rIns="360000" bIns="36000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67403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afsnit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715514" y="2607734"/>
            <a:ext cx="8760972" cy="1642532"/>
          </a:xfrm>
        </p:spPr>
        <p:txBody>
          <a:bodyPr anchor="ctr">
            <a:noAutofit/>
          </a:bodyPr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Tilføj tekst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0120313" y="96838"/>
            <a:ext cx="1644650" cy="854075"/>
            <a:chOff x="6375" y="61"/>
            <a:chExt cx="1036" cy="538"/>
          </a:xfrm>
          <a:solidFill>
            <a:schemeClr val="tx1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403" y="284"/>
              <a:ext cx="97" cy="135"/>
            </a:xfrm>
            <a:custGeom>
              <a:avLst/>
              <a:gdLst>
                <a:gd name="T0" fmla="*/ 50 w 100"/>
                <a:gd name="T1" fmla="*/ 0 h 139"/>
                <a:gd name="T2" fmla="*/ 5 w 100"/>
                <a:gd name="T3" fmla="*/ 0 h 139"/>
                <a:gd name="T4" fmla="*/ 0 w 100"/>
                <a:gd name="T5" fmla="*/ 5 h 139"/>
                <a:gd name="T6" fmla="*/ 0 w 100"/>
                <a:gd name="T7" fmla="*/ 133 h 139"/>
                <a:gd name="T8" fmla="*/ 5 w 100"/>
                <a:gd name="T9" fmla="*/ 139 h 139"/>
                <a:gd name="T10" fmla="*/ 50 w 100"/>
                <a:gd name="T11" fmla="*/ 139 h 139"/>
                <a:gd name="T12" fmla="*/ 100 w 100"/>
                <a:gd name="T13" fmla="*/ 105 h 139"/>
                <a:gd name="T14" fmla="*/ 100 w 100"/>
                <a:gd name="T15" fmla="*/ 33 h 139"/>
                <a:gd name="T16" fmla="*/ 50 w 100"/>
                <a:gd name="T17" fmla="*/ 0 h 139"/>
                <a:gd name="T18" fmla="*/ 72 w 100"/>
                <a:gd name="T19" fmla="*/ 100 h 139"/>
                <a:gd name="T20" fmla="*/ 50 w 100"/>
                <a:gd name="T21" fmla="*/ 116 h 139"/>
                <a:gd name="T22" fmla="*/ 28 w 100"/>
                <a:gd name="T23" fmla="*/ 116 h 139"/>
                <a:gd name="T24" fmla="*/ 28 w 100"/>
                <a:gd name="T25" fmla="*/ 23 h 139"/>
                <a:gd name="T26" fmla="*/ 50 w 100"/>
                <a:gd name="T27" fmla="*/ 23 h 139"/>
                <a:gd name="T28" fmla="*/ 72 w 100"/>
                <a:gd name="T29" fmla="*/ 38 h 139"/>
                <a:gd name="T30" fmla="*/ 72 w 100"/>
                <a:gd name="T31" fmla="*/ 10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9">
                  <a:moveTo>
                    <a:pt x="5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87" y="139"/>
                    <a:pt x="100" y="122"/>
                    <a:pt x="100" y="105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6"/>
                    <a:pt x="87" y="0"/>
                    <a:pt x="50" y="0"/>
                  </a:cubicBezTo>
                  <a:close/>
                  <a:moveTo>
                    <a:pt x="72" y="100"/>
                  </a:moveTo>
                  <a:cubicBezTo>
                    <a:pt x="72" y="111"/>
                    <a:pt x="64" y="116"/>
                    <a:pt x="50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23"/>
                    <a:pt x="72" y="28"/>
                    <a:pt x="72" y="38"/>
                  </a:cubicBezTo>
                  <a:lnTo>
                    <a:pt x="7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524" y="284"/>
              <a:ext cx="105" cy="135"/>
            </a:xfrm>
            <a:custGeom>
              <a:avLst/>
              <a:gdLst>
                <a:gd name="T0" fmla="*/ 39 w 109"/>
                <a:gd name="T1" fmla="*/ 5 h 139"/>
                <a:gd name="T2" fmla="*/ 1 w 109"/>
                <a:gd name="T3" fmla="*/ 133 h 139"/>
                <a:gd name="T4" fmla="*/ 5 w 109"/>
                <a:gd name="T5" fmla="*/ 139 h 139"/>
                <a:gd name="T6" fmla="*/ 21 w 109"/>
                <a:gd name="T7" fmla="*/ 139 h 139"/>
                <a:gd name="T8" fmla="*/ 28 w 109"/>
                <a:gd name="T9" fmla="*/ 133 h 139"/>
                <a:gd name="T10" fmla="*/ 35 w 109"/>
                <a:gd name="T11" fmla="*/ 109 h 139"/>
                <a:gd name="T12" fmla="*/ 73 w 109"/>
                <a:gd name="T13" fmla="*/ 109 h 139"/>
                <a:gd name="T14" fmla="*/ 80 w 109"/>
                <a:gd name="T15" fmla="*/ 133 h 139"/>
                <a:gd name="T16" fmla="*/ 86 w 109"/>
                <a:gd name="T17" fmla="*/ 139 h 139"/>
                <a:gd name="T18" fmla="*/ 104 w 109"/>
                <a:gd name="T19" fmla="*/ 139 h 139"/>
                <a:gd name="T20" fmla="*/ 108 w 109"/>
                <a:gd name="T21" fmla="*/ 133 h 139"/>
                <a:gd name="T22" fmla="*/ 70 w 109"/>
                <a:gd name="T23" fmla="*/ 5 h 139"/>
                <a:gd name="T24" fmla="*/ 63 w 109"/>
                <a:gd name="T25" fmla="*/ 0 h 139"/>
                <a:gd name="T26" fmla="*/ 46 w 109"/>
                <a:gd name="T27" fmla="*/ 0 h 139"/>
                <a:gd name="T28" fmla="*/ 39 w 109"/>
                <a:gd name="T29" fmla="*/ 5 h 139"/>
                <a:gd name="T30" fmla="*/ 67 w 109"/>
                <a:gd name="T31" fmla="*/ 87 h 139"/>
                <a:gd name="T32" fmla="*/ 41 w 109"/>
                <a:gd name="T33" fmla="*/ 87 h 139"/>
                <a:gd name="T34" fmla="*/ 54 w 109"/>
                <a:gd name="T35" fmla="*/ 28 h 139"/>
                <a:gd name="T36" fmla="*/ 67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39" y="5"/>
                  </a:move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lose/>
                  <a:moveTo>
                    <a:pt x="67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6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604" y="463"/>
              <a:ext cx="105" cy="135"/>
            </a:xfrm>
            <a:custGeom>
              <a:avLst/>
              <a:gdLst>
                <a:gd name="T0" fmla="*/ 70 w 109"/>
                <a:gd name="T1" fmla="*/ 5 h 139"/>
                <a:gd name="T2" fmla="*/ 63 w 109"/>
                <a:gd name="T3" fmla="*/ 0 h 139"/>
                <a:gd name="T4" fmla="*/ 45 w 109"/>
                <a:gd name="T5" fmla="*/ 0 h 139"/>
                <a:gd name="T6" fmla="*/ 39 w 109"/>
                <a:gd name="T7" fmla="*/ 5 h 139"/>
                <a:gd name="T8" fmla="*/ 1 w 109"/>
                <a:gd name="T9" fmla="*/ 133 h 139"/>
                <a:gd name="T10" fmla="*/ 5 w 109"/>
                <a:gd name="T11" fmla="*/ 139 h 139"/>
                <a:gd name="T12" fmla="*/ 21 w 109"/>
                <a:gd name="T13" fmla="*/ 139 h 139"/>
                <a:gd name="T14" fmla="*/ 27 w 109"/>
                <a:gd name="T15" fmla="*/ 133 h 139"/>
                <a:gd name="T16" fmla="*/ 35 w 109"/>
                <a:gd name="T17" fmla="*/ 109 h 139"/>
                <a:gd name="T18" fmla="*/ 73 w 109"/>
                <a:gd name="T19" fmla="*/ 109 h 139"/>
                <a:gd name="T20" fmla="*/ 80 w 109"/>
                <a:gd name="T21" fmla="*/ 133 h 139"/>
                <a:gd name="T22" fmla="*/ 86 w 109"/>
                <a:gd name="T23" fmla="*/ 139 h 139"/>
                <a:gd name="T24" fmla="*/ 104 w 109"/>
                <a:gd name="T25" fmla="*/ 139 h 139"/>
                <a:gd name="T26" fmla="*/ 108 w 109"/>
                <a:gd name="T27" fmla="*/ 133 h 139"/>
                <a:gd name="T28" fmla="*/ 70 w 109"/>
                <a:gd name="T29" fmla="*/ 5 h 139"/>
                <a:gd name="T30" fmla="*/ 41 w 109"/>
                <a:gd name="T31" fmla="*/ 87 h 139"/>
                <a:gd name="T32" fmla="*/ 54 w 109"/>
                <a:gd name="T33" fmla="*/ 28 h 139"/>
                <a:gd name="T34" fmla="*/ 67 w 109"/>
                <a:gd name="T35" fmla="*/ 87 h 139"/>
                <a:gd name="T36" fmla="*/ 41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70" y="5"/>
                  </a:moveTo>
                  <a:cubicBezTo>
                    <a:pt x="69" y="1"/>
                    <a:pt x="67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7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2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lnTo>
                    <a:pt x="70" y="5"/>
                  </a:lnTo>
                  <a:close/>
                  <a:moveTo>
                    <a:pt x="41" y="87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67" y="87"/>
                    <a:pt x="67" y="87"/>
                    <a:pt x="67" y="87"/>
                  </a:cubicBezTo>
                  <a:lnTo>
                    <a:pt x="4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6939" y="284"/>
              <a:ext cx="105" cy="135"/>
            </a:xfrm>
            <a:custGeom>
              <a:avLst/>
              <a:gdLst>
                <a:gd name="T0" fmla="*/ 5 w 109"/>
                <a:gd name="T1" fmla="*/ 139 h 139"/>
                <a:gd name="T2" fmla="*/ 21 w 109"/>
                <a:gd name="T3" fmla="*/ 139 h 139"/>
                <a:gd name="T4" fmla="*/ 28 w 109"/>
                <a:gd name="T5" fmla="*/ 133 h 139"/>
                <a:gd name="T6" fmla="*/ 35 w 109"/>
                <a:gd name="T7" fmla="*/ 109 h 139"/>
                <a:gd name="T8" fmla="*/ 73 w 109"/>
                <a:gd name="T9" fmla="*/ 109 h 139"/>
                <a:gd name="T10" fmla="*/ 80 w 109"/>
                <a:gd name="T11" fmla="*/ 133 h 139"/>
                <a:gd name="T12" fmla="*/ 86 w 109"/>
                <a:gd name="T13" fmla="*/ 139 h 139"/>
                <a:gd name="T14" fmla="*/ 105 w 109"/>
                <a:gd name="T15" fmla="*/ 139 h 139"/>
                <a:gd name="T16" fmla="*/ 108 w 109"/>
                <a:gd name="T17" fmla="*/ 133 h 139"/>
                <a:gd name="T18" fmla="*/ 70 w 109"/>
                <a:gd name="T19" fmla="*/ 5 h 139"/>
                <a:gd name="T20" fmla="*/ 64 w 109"/>
                <a:gd name="T21" fmla="*/ 0 h 139"/>
                <a:gd name="T22" fmla="*/ 46 w 109"/>
                <a:gd name="T23" fmla="*/ 0 h 139"/>
                <a:gd name="T24" fmla="*/ 39 w 109"/>
                <a:gd name="T25" fmla="*/ 5 h 139"/>
                <a:gd name="T26" fmla="*/ 1 w 109"/>
                <a:gd name="T27" fmla="*/ 133 h 139"/>
                <a:gd name="T28" fmla="*/ 5 w 109"/>
                <a:gd name="T29" fmla="*/ 139 h 139"/>
                <a:gd name="T30" fmla="*/ 54 w 109"/>
                <a:gd name="T31" fmla="*/ 28 h 139"/>
                <a:gd name="T32" fmla="*/ 67 w 109"/>
                <a:gd name="T33" fmla="*/ 87 h 139"/>
                <a:gd name="T34" fmla="*/ 41 w 109"/>
                <a:gd name="T35" fmla="*/ 87 h 139"/>
                <a:gd name="T36" fmla="*/ 54 w 109"/>
                <a:gd name="T37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lose/>
                  <a:moveTo>
                    <a:pt x="54" y="28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655" y="284"/>
              <a:ext cx="97" cy="135"/>
            </a:xfrm>
            <a:custGeom>
              <a:avLst/>
              <a:gdLst>
                <a:gd name="T0" fmla="*/ 5 w 100"/>
                <a:gd name="T1" fmla="*/ 139 h 139"/>
                <a:gd name="T2" fmla="*/ 21 w 100"/>
                <a:gd name="T3" fmla="*/ 139 h 139"/>
                <a:gd name="T4" fmla="*/ 26 w 100"/>
                <a:gd name="T5" fmla="*/ 133 h 139"/>
                <a:gd name="T6" fmla="*/ 26 w 100"/>
                <a:gd name="T7" fmla="*/ 49 h 139"/>
                <a:gd name="T8" fmla="*/ 32 w 100"/>
                <a:gd name="T9" fmla="*/ 64 h 139"/>
                <a:gd name="T10" fmla="*/ 74 w 100"/>
                <a:gd name="T11" fmla="*/ 136 h 139"/>
                <a:gd name="T12" fmla="*/ 79 w 100"/>
                <a:gd name="T13" fmla="*/ 139 h 139"/>
                <a:gd name="T14" fmla="*/ 95 w 100"/>
                <a:gd name="T15" fmla="*/ 139 h 139"/>
                <a:gd name="T16" fmla="*/ 100 w 100"/>
                <a:gd name="T17" fmla="*/ 133 h 139"/>
                <a:gd name="T18" fmla="*/ 100 w 100"/>
                <a:gd name="T19" fmla="*/ 5 h 139"/>
                <a:gd name="T20" fmla="*/ 95 w 100"/>
                <a:gd name="T21" fmla="*/ 0 h 139"/>
                <a:gd name="T22" fmla="*/ 79 w 100"/>
                <a:gd name="T23" fmla="*/ 0 h 139"/>
                <a:gd name="T24" fmla="*/ 74 w 100"/>
                <a:gd name="T25" fmla="*/ 5 h 139"/>
                <a:gd name="T26" fmla="*/ 74 w 100"/>
                <a:gd name="T27" fmla="*/ 88 h 139"/>
                <a:gd name="T28" fmla="*/ 69 w 100"/>
                <a:gd name="T29" fmla="*/ 76 h 139"/>
                <a:gd name="T30" fmla="*/ 26 w 100"/>
                <a:gd name="T31" fmla="*/ 2 h 139"/>
                <a:gd name="T32" fmla="*/ 21 w 100"/>
                <a:gd name="T33" fmla="*/ 0 h 139"/>
                <a:gd name="T34" fmla="*/ 5 w 100"/>
                <a:gd name="T35" fmla="*/ 0 h 139"/>
                <a:gd name="T36" fmla="*/ 0 w 100"/>
                <a:gd name="T37" fmla="*/ 5 h 139"/>
                <a:gd name="T38" fmla="*/ 0 w 100"/>
                <a:gd name="T39" fmla="*/ 133 h 139"/>
                <a:gd name="T40" fmla="*/ 5 w 100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6" y="13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32" y="64"/>
                    <a:pt x="32" y="64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5" y="138"/>
                    <a:pt x="76" y="139"/>
                    <a:pt x="79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9" y="139"/>
                    <a:pt x="100" y="137"/>
                    <a:pt x="100" y="133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"/>
                    <a:pt x="99" y="0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4" y="1"/>
                    <a:pt x="74" y="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0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2" y="139"/>
                    <a:pt x="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792" y="284"/>
              <a:ext cx="119" cy="135"/>
            </a:xfrm>
            <a:custGeom>
              <a:avLst/>
              <a:gdLst>
                <a:gd name="T0" fmla="*/ 119 w 124"/>
                <a:gd name="T1" fmla="*/ 139 h 139"/>
                <a:gd name="T2" fmla="*/ 124 w 124"/>
                <a:gd name="T3" fmla="*/ 133 h 139"/>
                <a:gd name="T4" fmla="*/ 124 w 124"/>
                <a:gd name="T5" fmla="*/ 5 h 139"/>
                <a:gd name="T6" fmla="*/ 119 w 124"/>
                <a:gd name="T7" fmla="*/ 0 h 139"/>
                <a:gd name="T8" fmla="*/ 102 w 124"/>
                <a:gd name="T9" fmla="*/ 0 h 139"/>
                <a:gd name="T10" fmla="*/ 98 w 124"/>
                <a:gd name="T11" fmla="*/ 2 h 139"/>
                <a:gd name="T12" fmla="*/ 67 w 124"/>
                <a:gd name="T13" fmla="*/ 74 h 139"/>
                <a:gd name="T14" fmla="*/ 62 w 124"/>
                <a:gd name="T15" fmla="*/ 88 h 139"/>
                <a:gd name="T16" fmla="*/ 57 w 124"/>
                <a:gd name="T17" fmla="*/ 74 h 139"/>
                <a:gd name="T18" fmla="*/ 25 w 124"/>
                <a:gd name="T19" fmla="*/ 2 h 139"/>
                <a:gd name="T20" fmla="*/ 21 w 124"/>
                <a:gd name="T21" fmla="*/ 0 h 139"/>
                <a:gd name="T22" fmla="*/ 5 w 124"/>
                <a:gd name="T23" fmla="*/ 0 h 139"/>
                <a:gd name="T24" fmla="*/ 0 w 124"/>
                <a:gd name="T25" fmla="*/ 5 h 139"/>
                <a:gd name="T26" fmla="*/ 0 w 124"/>
                <a:gd name="T27" fmla="*/ 133 h 139"/>
                <a:gd name="T28" fmla="*/ 5 w 124"/>
                <a:gd name="T29" fmla="*/ 139 h 139"/>
                <a:gd name="T30" fmla="*/ 21 w 124"/>
                <a:gd name="T31" fmla="*/ 139 h 139"/>
                <a:gd name="T32" fmla="*/ 26 w 124"/>
                <a:gd name="T33" fmla="*/ 133 h 139"/>
                <a:gd name="T34" fmla="*/ 26 w 124"/>
                <a:gd name="T35" fmla="*/ 55 h 139"/>
                <a:gd name="T36" fmla="*/ 30 w 124"/>
                <a:gd name="T37" fmla="*/ 71 h 139"/>
                <a:gd name="T38" fmla="*/ 48 w 124"/>
                <a:gd name="T39" fmla="*/ 112 h 139"/>
                <a:gd name="T40" fmla="*/ 54 w 124"/>
                <a:gd name="T41" fmla="*/ 118 h 139"/>
                <a:gd name="T42" fmla="*/ 69 w 124"/>
                <a:gd name="T43" fmla="*/ 118 h 139"/>
                <a:gd name="T44" fmla="*/ 76 w 124"/>
                <a:gd name="T45" fmla="*/ 112 h 139"/>
                <a:gd name="T46" fmla="*/ 92 w 124"/>
                <a:gd name="T47" fmla="*/ 72 h 139"/>
                <a:gd name="T48" fmla="*/ 97 w 124"/>
                <a:gd name="T49" fmla="*/ 54 h 139"/>
                <a:gd name="T50" fmla="*/ 97 w 124"/>
                <a:gd name="T51" fmla="*/ 133 h 139"/>
                <a:gd name="T52" fmla="*/ 102 w 124"/>
                <a:gd name="T53" fmla="*/ 139 h 139"/>
                <a:gd name="T54" fmla="*/ 119 w 124"/>
                <a:gd name="T5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39">
                  <a:moveTo>
                    <a:pt x="119" y="139"/>
                  </a:moveTo>
                  <a:cubicBezTo>
                    <a:pt x="123" y="139"/>
                    <a:pt x="124" y="137"/>
                    <a:pt x="124" y="13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1"/>
                    <a:pt x="123" y="0"/>
                    <a:pt x="1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98" y="0"/>
                    <a:pt x="98" y="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4" y="139"/>
                    <a:pt x="26" y="137"/>
                    <a:pt x="26" y="133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5"/>
                    <a:pt x="51" y="118"/>
                    <a:pt x="54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8"/>
                    <a:pt x="74" y="116"/>
                    <a:pt x="76" y="11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7"/>
                    <a:pt x="99" y="139"/>
                    <a:pt x="102" y="139"/>
                  </a:cubicBezTo>
                  <a:lnTo>
                    <a:pt x="11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070" y="284"/>
              <a:ext cx="97" cy="135"/>
            </a:xfrm>
            <a:custGeom>
              <a:avLst/>
              <a:gdLst>
                <a:gd name="T0" fmla="*/ 75 w 100"/>
                <a:gd name="T1" fmla="*/ 82 h 139"/>
                <a:gd name="T2" fmla="*/ 98 w 100"/>
                <a:gd name="T3" fmla="*/ 52 h 139"/>
                <a:gd name="T4" fmla="*/ 98 w 100"/>
                <a:gd name="T5" fmla="*/ 33 h 139"/>
                <a:gd name="T6" fmla="*/ 48 w 100"/>
                <a:gd name="T7" fmla="*/ 0 h 139"/>
                <a:gd name="T8" fmla="*/ 5 w 100"/>
                <a:gd name="T9" fmla="*/ 0 h 139"/>
                <a:gd name="T10" fmla="*/ 0 w 100"/>
                <a:gd name="T11" fmla="*/ 5 h 139"/>
                <a:gd name="T12" fmla="*/ 0 w 100"/>
                <a:gd name="T13" fmla="*/ 133 h 139"/>
                <a:gd name="T14" fmla="*/ 5 w 100"/>
                <a:gd name="T15" fmla="*/ 139 h 139"/>
                <a:gd name="T16" fmla="*/ 23 w 100"/>
                <a:gd name="T17" fmla="*/ 139 h 139"/>
                <a:gd name="T18" fmla="*/ 28 w 100"/>
                <a:gd name="T19" fmla="*/ 133 h 139"/>
                <a:gd name="T20" fmla="*/ 28 w 100"/>
                <a:gd name="T21" fmla="*/ 86 h 139"/>
                <a:gd name="T22" fmla="*/ 49 w 100"/>
                <a:gd name="T23" fmla="*/ 86 h 139"/>
                <a:gd name="T24" fmla="*/ 71 w 100"/>
                <a:gd name="T25" fmla="*/ 133 h 139"/>
                <a:gd name="T26" fmla="*/ 76 w 100"/>
                <a:gd name="T27" fmla="*/ 139 h 139"/>
                <a:gd name="T28" fmla="*/ 94 w 100"/>
                <a:gd name="T29" fmla="*/ 139 h 139"/>
                <a:gd name="T30" fmla="*/ 99 w 100"/>
                <a:gd name="T31" fmla="*/ 133 h 139"/>
                <a:gd name="T32" fmla="*/ 75 w 100"/>
                <a:gd name="T33" fmla="*/ 82 h 139"/>
                <a:gd name="T34" fmla="*/ 70 w 100"/>
                <a:gd name="T35" fmla="*/ 47 h 139"/>
                <a:gd name="T36" fmla="*/ 48 w 100"/>
                <a:gd name="T37" fmla="*/ 63 h 139"/>
                <a:gd name="T38" fmla="*/ 28 w 100"/>
                <a:gd name="T39" fmla="*/ 63 h 139"/>
                <a:gd name="T40" fmla="*/ 28 w 100"/>
                <a:gd name="T41" fmla="*/ 23 h 139"/>
                <a:gd name="T42" fmla="*/ 48 w 100"/>
                <a:gd name="T43" fmla="*/ 23 h 139"/>
                <a:gd name="T44" fmla="*/ 70 w 100"/>
                <a:gd name="T45" fmla="*/ 38 h 139"/>
                <a:gd name="T46" fmla="*/ 70 w 100"/>
                <a:gd name="T47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39">
                  <a:moveTo>
                    <a:pt x="75" y="82"/>
                  </a:moveTo>
                  <a:cubicBezTo>
                    <a:pt x="92" y="76"/>
                    <a:pt x="98" y="64"/>
                    <a:pt x="98" y="5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16"/>
                    <a:pt x="85" y="0"/>
                    <a:pt x="4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7" y="139"/>
                    <a:pt x="28" y="137"/>
                    <a:pt x="28" y="133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7"/>
                    <a:pt x="73" y="139"/>
                    <a:pt x="76" y="139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8" y="139"/>
                    <a:pt x="100" y="137"/>
                    <a:pt x="99" y="133"/>
                  </a:cubicBezTo>
                  <a:lnTo>
                    <a:pt x="75" y="82"/>
                  </a:lnTo>
                  <a:close/>
                  <a:moveTo>
                    <a:pt x="70" y="47"/>
                  </a:moveTo>
                  <a:cubicBezTo>
                    <a:pt x="70" y="58"/>
                    <a:pt x="62" y="63"/>
                    <a:pt x="4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62" y="23"/>
                    <a:pt x="70" y="28"/>
                    <a:pt x="70" y="38"/>
                  </a:cubicBezTo>
                  <a:lnTo>
                    <a:pt x="7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199" y="284"/>
              <a:ext cx="104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0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3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3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3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3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0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3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3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7182" y="463"/>
              <a:ext cx="103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1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4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4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4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4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1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4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6403" y="461"/>
              <a:ext cx="91" cy="138"/>
            </a:xfrm>
            <a:custGeom>
              <a:avLst/>
              <a:gdLst>
                <a:gd name="T0" fmla="*/ 69 w 94"/>
                <a:gd name="T1" fmla="*/ 64 h 142"/>
                <a:gd name="T2" fmla="*/ 38 w 94"/>
                <a:gd name="T3" fmla="*/ 51 h 142"/>
                <a:gd name="T4" fmla="*/ 29 w 94"/>
                <a:gd name="T5" fmla="*/ 40 h 142"/>
                <a:gd name="T6" fmla="*/ 29 w 94"/>
                <a:gd name="T7" fmla="*/ 37 h 142"/>
                <a:gd name="T8" fmla="*/ 47 w 94"/>
                <a:gd name="T9" fmla="*/ 22 h 142"/>
                <a:gd name="T10" fmla="*/ 65 w 94"/>
                <a:gd name="T11" fmla="*/ 37 h 142"/>
                <a:gd name="T12" fmla="*/ 65 w 94"/>
                <a:gd name="T13" fmla="*/ 39 h 142"/>
                <a:gd name="T14" fmla="*/ 70 w 94"/>
                <a:gd name="T15" fmla="*/ 44 h 142"/>
                <a:gd name="T16" fmla="*/ 87 w 94"/>
                <a:gd name="T17" fmla="*/ 44 h 142"/>
                <a:gd name="T18" fmla="*/ 92 w 94"/>
                <a:gd name="T19" fmla="*/ 39 h 142"/>
                <a:gd name="T20" fmla="*/ 92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6 w 94"/>
                <a:gd name="T33" fmla="*/ 99 h 142"/>
                <a:gd name="T34" fmla="*/ 66 w 94"/>
                <a:gd name="T35" fmla="*/ 105 h 142"/>
                <a:gd name="T36" fmla="*/ 46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69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69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29" y="47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27"/>
                    <a:pt x="34" y="22"/>
                    <a:pt x="47" y="22"/>
                  </a:cubicBezTo>
                  <a:cubicBezTo>
                    <a:pt x="60" y="22"/>
                    <a:pt x="65" y="27"/>
                    <a:pt x="65" y="3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2"/>
                    <a:pt x="67" y="44"/>
                    <a:pt x="70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1" y="44"/>
                    <a:pt x="92" y="42"/>
                    <a:pt x="92" y="39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1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6" y="90"/>
                    <a:pt x="66" y="99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15"/>
                    <a:pt x="60" y="120"/>
                    <a:pt x="46" y="120"/>
                  </a:cubicBezTo>
                  <a:cubicBezTo>
                    <a:pt x="32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3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3" y="69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6889" y="461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7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7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0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7320" y="282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8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2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8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2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1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512" y="463"/>
              <a:ext cx="94" cy="135"/>
            </a:xfrm>
            <a:custGeom>
              <a:avLst/>
              <a:gdLst>
                <a:gd name="T0" fmla="*/ 97 w 97"/>
                <a:gd name="T1" fmla="*/ 5 h 139"/>
                <a:gd name="T2" fmla="*/ 91 w 97"/>
                <a:gd name="T3" fmla="*/ 0 h 139"/>
                <a:gd name="T4" fmla="*/ 5 w 97"/>
                <a:gd name="T5" fmla="*/ 0 h 139"/>
                <a:gd name="T6" fmla="*/ 0 w 97"/>
                <a:gd name="T7" fmla="*/ 5 h 139"/>
                <a:gd name="T8" fmla="*/ 0 w 97"/>
                <a:gd name="T9" fmla="*/ 17 h 139"/>
                <a:gd name="T10" fmla="*/ 5 w 97"/>
                <a:gd name="T11" fmla="*/ 23 h 139"/>
                <a:gd name="T12" fmla="*/ 34 w 97"/>
                <a:gd name="T13" fmla="*/ 23 h 139"/>
                <a:gd name="T14" fmla="*/ 34 w 97"/>
                <a:gd name="T15" fmla="*/ 133 h 139"/>
                <a:gd name="T16" fmla="*/ 39 w 97"/>
                <a:gd name="T17" fmla="*/ 139 h 139"/>
                <a:gd name="T18" fmla="*/ 57 w 97"/>
                <a:gd name="T19" fmla="*/ 139 h 139"/>
                <a:gd name="T20" fmla="*/ 62 w 97"/>
                <a:gd name="T21" fmla="*/ 133 h 139"/>
                <a:gd name="T22" fmla="*/ 62 w 97"/>
                <a:gd name="T23" fmla="*/ 23 h 139"/>
                <a:gd name="T24" fmla="*/ 91 w 97"/>
                <a:gd name="T25" fmla="*/ 23 h 139"/>
                <a:gd name="T26" fmla="*/ 97 w 97"/>
                <a:gd name="T27" fmla="*/ 17 h 139"/>
                <a:gd name="T28" fmla="*/ 97 w 97"/>
                <a:gd name="T2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7" y="5"/>
                  </a:moveTo>
                  <a:cubicBezTo>
                    <a:pt x="97" y="1"/>
                    <a:pt x="95" y="0"/>
                    <a:pt x="9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7"/>
                    <a:pt x="36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7" y="21"/>
                    <a:pt x="97" y="17"/>
                  </a:cubicBezTo>
                  <a:lnTo>
                    <a:pt x="9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6708" y="463"/>
              <a:ext cx="93" cy="135"/>
            </a:xfrm>
            <a:custGeom>
              <a:avLst/>
              <a:gdLst>
                <a:gd name="T0" fmla="*/ 92 w 97"/>
                <a:gd name="T1" fmla="*/ 0 h 139"/>
                <a:gd name="T2" fmla="*/ 5 w 97"/>
                <a:gd name="T3" fmla="*/ 0 h 139"/>
                <a:gd name="T4" fmla="*/ 0 w 97"/>
                <a:gd name="T5" fmla="*/ 5 h 139"/>
                <a:gd name="T6" fmla="*/ 0 w 97"/>
                <a:gd name="T7" fmla="*/ 18 h 139"/>
                <a:gd name="T8" fmla="*/ 5 w 97"/>
                <a:gd name="T9" fmla="*/ 23 h 139"/>
                <a:gd name="T10" fmla="*/ 35 w 97"/>
                <a:gd name="T11" fmla="*/ 23 h 139"/>
                <a:gd name="T12" fmla="*/ 35 w 97"/>
                <a:gd name="T13" fmla="*/ 134 h 139"/>
                <a:gd name="T14" fmla="*/ 40 w 97"/>
                <a:gd name="T15" fmla="*/ 139 h 139"/>
                <a:gd name="T16" fmla="*/ 58 w 97"/>
                <a:gd name="T17" fmla="*/ 139 h 139"/>
                <a:gd name="T18" fmla="*/ 63 w 97"/>
                <a:gd name="T19" fmla="*/ 134 h 139"/>
                <a:gd name="T20" fmla="*/ 63 w 97"/>
                <a:gd name="T21" fmla="*/ 23 h 139"/>
                <a:gd name="T22" fmla="*/ 92 w 97"/>
                <a:gd name="T23" fmla="*/ 23 h 139"/>
                <a:gd name="T24" fmla="*/ 97 w 97"/>
                <a:gd name="T25" fmla="*/ 18 h 139"/>
                <a:gd name="T26" fmla="*/ 97 w 97"/>
                <a:gd name="T27" fmla="*/ 5 h 139"/>
                <a:gd name="T28" fmla="*/ 92 w 97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7"/>
                    <a:pt x="36" y="139"/>
                    <a:pt x="40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1" y="139"/>
                    <a:pt x="63" y="137"/>
                    <a:pt x="63" y="13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1"/>
                    <a:pt x="97" y="18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1"/>
                    <a:pt x="95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829" y="463"/>
              <a:ext cx="26" cy="135"/>
            </a:xfrm>
            <a:custGeom>
              <a:avLst/>
              <a:gdLst>
                <a:gd name="T0" fmla="*/ 22 w 27"/>
                <a:gd name="T1" fmla="*/ 0 h 139"/>
                <a:gd name="T2" fmla="*/ 5 w 27"/>
                <a:gd name="T3" fmla="*/ 0 h 139"/>
                <a:gd name="T4" fmla="*/ 0 w 27"/>
                <a:gd name="T5" fmla="*/ 5 h 139"/>
                <a:gd name="T6" fmla="*/ 0 w 27"/>
                <a:gd name="T7" fmla="*/ 134 h 139"/>
                <a:gd name="T8" fmla="*/ 5 w 27"/>
                <a:gd name="T9" fmla="*/ 139 h 139"/>
                <a:gd name="T10" fmla="*/ 22 w 27"/>
                <a:gd name="T11" fmla="*/ 139 h 139"/>
                <a:gd name="T12" fmla="*/ 27 w 27"/>
                <a:gd name="T13" fmla="*/ 134 h 139"/>
                <a:gd name="T14" fmla="*/ 27 w 27"/>
                <a:gd name="T15" fmla="*/ 5 h 139"/>
                <a:gd name="T16" fmla="*/ 22 w 27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9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6" y="139"/>
                    <a:pt x="27" y="137"/>
                    <a:pt x="27" y="13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6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6998" y="463"/>
              <a:ext cx="93" cy="135"/>
            </a:xfrm>
            <a:custGeom>
              <a:avLst/>
              <a:gdLst>
                <a:gd name="T0" fmla="*/ 91 w 96"/>
                <a:gd name="T1" fmla="*/ 0 h 139"/>
                <a:gd name="T2" fmla="*/ 5 w 96"/>
                <a:gd name="T3" fmla="*/ 0 h 139"/>
                <a:gd name="T4" fmla="*/ 0 w 96"/>
                <a:gd name="T5" fmla="*/ 5 h 139"/>
                <a:gd name="T6" fmla="*/ 0 w 96"/>
                <a:gd name="T7" fmla="*/ 18 h 139"/>
                <a:gd name="T8" fmla="*/ 5 w 96"/>
                <a:gd name="T9" fmla="*/ 23 h 139"/>
                <a:gd name="T10" fmla="*/ 34 w 96"/>
                <a:gd name="T11" fmla="*/ 23 h 139"/>
                <a:gd name="T12" fmla="*/ 34 w 96"/>
                <a:gd name="T13" fmla="*/ 134 h 139"/>
                <a:gd name="T14" fmla="*/ 39 w 96"/>
                <a:gd name="T15" fmla="*/ 139 h 139"/>
                <a:gd name="T16" fmla="*/ 57 w 96"/>
                <a:gd name="T17" fmla="*/ 139 h 139"/>
                <a:gd name="T18" fmla="*/ 62 w 96"/>
                <a:gd name="T19" fmla="*/ 134 h 139"/>
                <a:gd name="T20" fmla="*/ 62 w 96"/>
                <a:gd name="T21" fmla="*/ 23 h 139"/>
                <a:gd name="T22" fmla="*/ 91 w 96"/>
                <a:gd name="T23" fmla="*/ 23 h 139"/>
                <a:gd name="T24" fmla="*/ 96 w 96"/>
                <a:gd name="T25" fmla="*/ 18 h 139"/>
                <a:gd name="T26" fmla="*/ 96 w 96"/>
                <a:gd name="T27" fmla="*/ 5 h 139"/>
                <a:gd name="T28" fmla="*/ 91 w 96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39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34" y="137"/>
                    <a:pt x="35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6" y="21"/>
                    <a:pt x="96" y="18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1"/>
                    <a:pt x="95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117" y="463"/>
              <a:ext cx="27" cy="135"/>
            </a:xfrm>
            <a:custGeom>
              <a:avLst/>
              <a:gdLst>
                <a:gd name="T0" fmla="*/ 23 w 28"/>
                <a:gd name="T1" fmla="*/ 0 h 139"/>
                <a:gd name="T2" fmla="*/ 5 w 28"/>
                <a:gd name="T3" fmla="*/ 0 h 139"/>
                <a:gd name="T4" fmla="*/ 0 w 28"/>
                <a:gd name="T5" fmla="*/ 5 h 139"/>
                <a:gd name="T6" fmla="*/ 0 w 28"/>
                <a:gd name="T7" fmla="*/ 134 h 139"/>
                <a:gd name="T8" fmla="*/ 5 w 28"/>
                <a:gd name="T9" fmla="*/ 139 h 139"/>
                <a:gd name="T10" fmla="*/ 23 w 28"/>
                <a:gd name="T11" fmla="*/ 139 h 139"/>
                <a:gd name="T12" fmla="*/ 28 w 28"/>
                <a:gd name="T13" fmla="*/ 134 h 139"/>
                <a:gd name="T14" fmla="*/ 28 w 28"/>
                <a:gd name="T15" fmla="*/ 5 h 139"/>
                <a:gd name="T16" fmla="*/ 23 w 28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9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6375" y="61"/>
              <a:ext cx="202" cy="145"/>
            </a:xfrm>
            <a:custGeom>
              <a:avLst/>
              <a:gdLst>
                <a:gd name="T0" fmla="*/ 32 w 209"/>
                <a:gd name="T1" fmla="*/ 150 h 150"/>
                <a:gd name="T2" fmla="*/ 179 w 209"/>
                <a:gd name="T3" fmla="*/ 147 h 150"/>
                <a:gd name="T4" fmla="*/ 193 w 209"/>
                <a:gd name="T5" fmla="*/ 108 h 150"/>
                <a:gd name="T6" fmla="*/ 168 w 209"/>
                <a:gd name="T7" fmla="*/ 60 h 150"/>
                <a:gd name="T8" fmla="*/ 110 w 209"/>
                <a:gd name="T9" fmla="*/ 67 h 150"/>
                <a:gd name="T10" fmla="*/ 120 w 209"/>
                <a:gd name="T11" fmla="*/ 45 h 150"/>
                <a:gd name="T12" fmla="*/ 107 w 209"/>
                <a:gd name="T13" fmla="*/ 21 h 150"/>
                <a:gd name="T14" fmla="*/ 118 w 209"/>
                <a:gd name="T15" fmla="*/ 24 h 150"/>
                <a:gd name="T16" fmla="*/ 118 w 209"/>
                <a:gd name="T17" fmla="*/ 14 h 150"/>
                <a:gd name="T18" fmla="*/ 107 w 209"/>
                <a:gd name="T19" fmla="*/ 16 h 150"/>
                <a:gd name="T20" fmla="*/ 109 w 209"/>
                <a:gd name="T21" fmla="*/ 5 h 150"/>
                <a:gd name="T22" fmla="*/ 99 w 209"/>
                <a:gd name="T23" fmla="*/ 5 h 150"/>
                <a:gd name="T24" fmla="*/ 101 w 209"/>
                <a:gd name="T25" fmla="*/ 16 h 150"/>
                <a:gd name="T26" fmla="*/ 90 w 209"/>
                <a:gd name="T27" fmla="*/ 13 h 150"/>
                <a:gd name="T28" fmla="*/ 90 w 209"/>
                <a:gd name="T29" fmla="*/ 24 h 150"/>
                <a:gd name="T30" fmla="*/ 101 w 209"/>
                <a:gd name="T31" fmla="*/ 21 h 150"/>
                <a:gd name="T32" fmla="*/ 89 w 209"/>
                <a:gd name="T33" fmla="*/ 45 h 150"/>
                <a:gd name="T34" fmla="*/ 98 w 209"/>
                <a:gd name="T35" fmla="*/ 67 h 150"/>
                <a:gd name="T36" fmla="*/ 40 w 209"/>
                <a:gd name="T37" fmla="*/ 60 h 150"/>
                <a:gd name="T38" fmla="*/ 16 w 209"/>
                <a:gd name="T39" fmla="*/ 108 h 150"/>
                <a:gd name="T40" fmla="*/ 29 w 209"/>
                <a:gd name="T41" fmla="*/ 147 h 150"/>
                <a:gd name="T42" fmla="*/ 186 w 209"/>
                <a:gd name="T43" fmla="*/ 71 h 150"/>
                <a:gd name="T44" fmla="*/ 165 w 209"/>
                <a:gd name="T45" fmla="*/ 112 h 150"/>
                <a:gd name="T46" fmla="*/ 166 w 209"/>
                <a:gd name="T47" fmla="*/ 136 h 150"/>
                <a:gd name="T48" fmla="*/ 148 w 209"/>
                <a:gd name="T49" fmla="*/ 129 h 150"/>
                <a:gd name="T50" fmla="*/ 172 w 209"/>
                <a:gd name="T51" fmla="*/ 67 h 150"/>
                <a:gd name="T52" fmla="*/ 120 w 209"/>
                <a:gd name="T53" fmla="*/ 102 h 150"/>
                <a:gd name="T54" fmla="*/ 112 w 209"/>
                <a:gd name="T55" fmla="*/ 76 h 150"/>
                <a:gd name="T56" fmla="*/ 143 w 209"/>
                <a:gd name="T57" fmla="*/ 105 h 150"/>
                <a:gd name="T58" fmla="*/ 134 w 209"/>
                <a:gd name="T59" fmla="*/ 126 h 150"/>
                <a:gd name="T60" fmla="*/ 112 w 209"/>
                <a:gd name="T61" fmla="*/ 126 h 150"/>
                <a:gd name="T62" fmla="*/ 51 w 209"/>
                <a:gd name="T63" fmla="*/ 66 h 150"/>
                <a:gd name="T64" fmla="*/ 94 w 209"/>
                <a:gd name="T65" fmla="*/ 101 h 150"/>
                <a:gd name="T66" fmla="*/ 97 w 209"/>
                <a:gd name="T67" fmla="*/ 124 h 150"/>
                <a:gd name="T68" fmla="*/ 75 w 209"/>
                <a:gd name="T69" fmla="*/ 128 h 150"/>
                <a:gd name="T70" fmla="*/ 78 w 209"/>
                <a:gd name="T71" fmla="*/ 103 h 150"/>
                <a:gd name="T72" fmla="*/ 51 w 209"/>
                <a:gd name="T73" fmla="*/ 66 h 150"/>
                <a:gd name="T74" fmla="*/ 36 w 209"/>
                <a:gd name="T75" fmla="*/ 67 h 150"/>
                <a:gd name="T76" fmla="*/ 60 w 209"/>
                <a:gd name="T77" fmla="*/ 129 h 150"/>
                <a:gd name="T78" fmla="*/ 42 w 209"/>
                <a:gd name="T79" fmla="*/ 136 h 150"/>
                <a:gd name="T80" fmla="*/ 43 w 209"/>
                <a:gd name="T81" fmla="*/ 112 h 150"/>
                <a:gd name="T82" fmla="*/ 22 w 209"/>
                <a:gd name="T83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50">
                  <a:moveTo>
                    <a:pt x="29" y="147"/>
                  </a:moveTo>
                  <a:cubicBezTo>
                    <a:pt x="30" y="149"/>
                    <a:pt x="31" y="150"/>
                    <a:pt x="32" y="150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8" y="150"/>
                    <a:pt x="179" y="149"/>
                    <a:pt x="179" y="147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34"/>
                    <a:pt x="181" y="122"/>
                    <a:pt x="193" y="108"/>
                  </a:cubicBezTo>
                  <a:cubicBezTo>
                    <a:pt x="206" y="90"/>
                    <a:pt x="209" y="70"/>
                    <a:pt x="191" y="60"/>
                  </a:cubicBezTo>
                  <a:cubicBezTo>
                    <a:pt x="183" y="56"/>
                    <a:pt x="175" y="57"/>
                    <a:pt x="168" y="60"/>
                  </a:cubicBezTo>
                  <a:cubicBezTo>
                    <a:pt x="165" y="56"/>
                    <a:pt x="160" y="53"/>
                    <a:pt x="155" y="52"/>
                  </a:cubicBezTo>
                  <a:cubicBezTo>
                    <a:pt x="137" y="49"/>
                    <a:pt x="125" y="67"/>
                    <a:pt x="110" y="67"/>
                  </a:cubicBezTo>
                  <a:cubicBezTo>
                    <a:pt x="109" y="64"/>
                    <a:pt x="109" y="61"/>
                    <a:pt x="108" y="60"/>
                  </a:cubicBezTo>
                  <a:cubicBezTo>
                    <a:pt x="115" y="58"/>
                    <a:pt x="120" y="52"/>
                    <a:pt x="120" y="45"/>
                  </a:cubicBezTo>
                  <a:cubicBezTo>
                    <a:pt x="120" y="37"/>
                    <a:pt x="114" y="31"/>
                    <a:pt x="107" y="29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3"/>
                    <a:pt x="116" y="24"/>
                    <a:pt x="118" y="24"/>
                  </a:cubicBezTo>
                  <a:cubicBezTo>
                    <a:pt x="121" y="24"/>
                    <a:pt x="123" y="22"/>
                    <a:pt x="123" y="19"/>
                  </a:cubicBezTo>
                  <a:cubicBezTo>
                    <a:pt x="123" y="16"/>
                    <a:pt x="121" y="14"/>
                    <a:pt x="118" y="14"/>
                  </a:cubicBezTo>
                  <a:cubicBezTo>
                    <a:pt x="116" y="14"/>
                    <a:pt x="114" y="15"/>
                    <a:pt x="113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8" y="9"/>
                    <a:pt x="109" y="7"/>
                    <a:pt x="109" y="5"/>
                  </a:cubicBezTo>
                  <a:cubicBezTo>
                    <a:pt x="109" y="3"/>
                    <a:pt x="107" y="0"/>
                    <a:pt x="104" y="0"/>
                  </a:cubicBezTo>
                  <a:cubicBezTo>
                    <a:pt x="101" y="0"/>
                    <a:pt x="99" y="3"/>
                    <a:pt x="99" y="5"/>
                  </a:cubicBezTo>
                  <a:cubicBezTo>
                    <a:pt x="99" y="7"/>
                    <a:pt x="100" y="9"/>
                    <a:pt x="101" y="10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4" y="15"/>
                    <a:pt x="93" y="13"/>
                    <a:pt x="90" y="13"/>
                  </a:cubicBezTo>
                  <a:cubicBezTo>
                    <a:pt x="87" y="13"/>
                    <a:pt x="85" y="16"/>
                    <a:pt x="85" y="19"/>
                  </a:cubicBezTo>
                  <a:cubicBezTo>
                    <a:pt x="85" y="22"/>
                    <a:pt x="87" y="24"/>
                    <a:pt x="90" y="24"/>
                  </a:cubicBezTo>
                  <a:cubicBezTo>
                    <a:pt x="92" y="24"/>
                    <a:pt x="94" y="23"/>
                    <a:pt x="95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4" y="31"/>
                    <a:pt x="89" y="37"/>
                    <a:pt x="89" y="45"/>
                  </a:cubicBezTo>
                  <a:cubicBezTo>
                    <a:pt x="89" y="52"/>
                    <a:pt x="94" y="58"/>
                    <a:pt x="100" y="60"/>
                  </a:cubicBezTo>
                  <a:cubicBezTo>
                    <a:pt x="100" y="61"/>
                    <a:pt x="99" y="64"/>
                    <a:pt x="98" y="67"/>
                  </a:cubicBezTo>
                  <a:cubicBezTo>
                    <a:pt x="84" y="67"/>
                    <a:pt x="71" y="49"/>
                    <a:pt x="53" y="52"/>
                  </a:cubicBezTo>
                  <a:cubicBezTo>
                    <a:pt x="48" y="53"/>
                    <a:pt x="44" y="56"/>
                    <a:pt x="40" y="60"/>
                  </a:cubicBezTo>
                  <a:cubicBezTo>
                    <a:pt x="33" y="57"/>
                    <a:pt x="25" y="56"/>
                    <a:pt x="17" y="60"/>
                  </a:cubicBezTo>
                  <a:cubicBezTo>
                    <a:pt x="0" y="70"/>
                    <a:pt x="2" y="90"/>
                    <a:pt x="16" y="108"/>
                  </a:cubicBezTo>
                  <a:cubicBezTo>
                    <a:pt x="27" y="122"/>
                    <a:pt x="29" y="134"/>
                    <a:pt x="29" y="141"/>
                  </a:cubicBezTo>
                  <a:lnTo>
                    <a:pt x="29" y="147"/>
                  </a:lnTo>
                  <a:close/>
                  <a:moveTo>
                    <a:pt x="172" y="67"/>
                  </a:moveTo>
                  <a:cubicBezTo>
                    <a:pt x="178" y="66"/>
                    <a:pt x="183" y="67"/>
                    <a:pt x="186" y="71"/>
                  </a:cubicBezTo>
                  <a:cubicBezTo>
                    <a:pt x="201" y="86"/>
                    <a:pt x="175" y="105"/>
                    <a:pt x="172" y="115"/>
                  </a:cubicBezTo>
                  <a:cubicBezTo>
                    <a:pt x="172" y="115"/>
                    <a:pt x="168" y="113"/>
                    <a:pt x="165" y="112"/>
                  </a:cubicBezTo>
                  <a:cubicBezTo>
                    <a:pt x="161" y="120"/>
                    <a:pt x="165" y="131"/>
                    <a:pt x="167" y="135"/>
                  </a:cubicBezTo>
                  <a:cubicBezTo>
                    <a:pt x="167" y="136"/>
                    <a:pt x="167" y="137"/>
                    <a:pt x="166" y="136"/>
                  </a:cubicBezTo>
                  <a:cubicBezTo>
                    <a:pt x="163" y="135"/>
                    <a:pt x="156" y="133"/>
                    <a:pt x="149" y="131"/>
                  </a:cubicBezTo>
                  <a:cubicBezTo>
                    <a:pt x="148" y="131"/>
                    <a:pt x="148" y="130"/>
                    <a:pt x="148" y="129"/>
                  </a:cubicBezTo>
                  <a:cubicBezTo>
                    <a:pt x="149" y="117"/>
                    <a:pt x="159" y="106"/>
                    <a:pt x="166" y="97"/>
                  </a:cubicBezTo>
                  <a:cubicBezTo>
                    <a:pt x="174" y="86"/>
                    <a:pt x="175" y="76"/>
                    <a:pt x="172" y="67"/>
                  </a:cubicBezTo>
                  <a:close/>
                  <a:moveTo>
                    <a:pt x="111" y="124"/>
                  </a:moveTo>
                  <a:cubicBezTo>
                    <a:pt x="117" y="120"/>
                    <a:pt x="120" y="109"/>
                    <a:pt x="120" y="102"/>
                  </a:cubicBezTo>
                  <a:cubicBezTo>
                    <a:pt x="118" y="102"/>
                    <a:pt x="114" y="101"/>
                    <a:pt x="114" y="101"/>
                  </a:cubicBezTo>
                  <a:cubicBezTo>
                    <a:pt x="114" y="92"/>
                    <a:pt x="113" y="84"/>
                    <a:pt x="112" y="76"/>
                  </a:cubicBezTo>
                  <a:cubicBezTo>
                    <a:pt x="132" y="75"/>
                    <a:pt x="145" y="54"/>
                    <a:pt x="157" y="66"/>
                  </a:cubicBezTo>
                  <a:cubicBezTo>
                    <a:pt x="169" y="79"/>
                    <a:pt x="147" y="95"/>
                    <a:pt x="143" y="105"/>
                  </a:cubicBezTo>
                  <a:cubicBezTo>
                    <a:pt x="143" y="105"/>
                    <a:pt x="136" y="104"/>
                    <a:pt x="130" y="103"/>
                  </a:cubicBezTo>
                  <a:cubicBezTo>
                    <a:pt x="128" y="110"/>
                    <a:pt x="131" y="122"/>
                    <a:pt x="134" y="126"/>
                  </a:cubicBezTo>
                  <a:cubicBezTo>
                    <a:pt x="135" y="128"/>
                    <a:pt x="134" y="128"/>
                    <a:pt x="133" y="128"/>
                  </a:cubicBezTo>
                  <a:cubicBezTo>
                    <a:pt x="128" y="127"/>
                    <a:pt x="119" y="126"/>
                    <a:pt x="112" y="126"/>
                  </a:cubicBezTo>
                  <a:cubicBezTo>
                    <a:pt x="111" y="126"/>
                    <a:pt x="110" y="125"/>
                    <a:pt x="111" y="124"/>
                  </a:cubicBezTo>
                  <a:close/>
                  <a:moveTo>
                    <a:pt x="51" y="66"/>
                  </a:moveTo>
                  <a:cubicBezTo>
                    <a:pt x="63" y="54"/>
                    <a:pt x="77" y="75"/>
                    <a:pt x="96" y="76"/>
                  </a:cubicBezTo>
                  <a:cubicBezTo>
                    <a:pt x="95" y="84"/>
                    <a:pt x="94" y="92"/>
                    <a:pt x="94" y="101"/>
                  </a:cubicBezTo>
                  <a:cubicBezTo>
                    <a:pt x="94" y="101"/>
                    <a:pt x="90" y="102"/>
                    <a:pt x="88" y="102"/>
                  </a:cubicBezTo>
                  <a:cubicBezTo>
                    <a:pt x="88" y="109"/>
                    <a:pt x="91" y="120"/>
                    <a:pt x="97" y="124"/>
                  </a:cubicBezTo>
                  <a:cubicBezTo>
                    <a:pt x="98" y="125"/>
                    <a:pt x="98" y="126"/>
                    <a:pt x="97" y="126"/>
                  </a:cubicBezTo>
                  <a:cubicBezTo>
                    <a:pt x="89" y="126"/>
                    <a:pt x="81" y="127"/>
                    <a:pt x="75" y="128"/>
                  </a:cubicBezTo>
                  <a:cubicBezTo>
                    <a:pt x="74" y="128"/>
                    <a:pt x="73" y="128"/>
                    <a:pt x="74" y="126"/>
                  </a:cubicBezTo>
                  <a:cubicBezTo>
                    <a:pt x="77" y="122"/>
                    <a:pt x="80" y="110"/>
                    <a:pt x="78" y="103"/>
                  </a:cubicBezTo>
                  <a:cubicBezTo>
                    <a:pt x="73" y="104"/>
                    <a:pt x="65" y="105"/>
                    <a:pt x="65" y="105"/>
                  </a:cubicBezTo>
                  <a:cubicBezTo>
                    <a:pt x="61" y="95"/>
                    <a:pt x="39" y="79"/>
                    <a:pt x="51" y="66"/>
                  </a:cubicBezTo>
                  <a:close/>
                  <a:moveTo>
                    <a:pt x="22" y="71"/>
                  </a:moveTo>
                  <a:cubicBezTo>
                    <a:pt x="26" y="67"/>
                    <a:pt x="30" y="66"/>
                    <a:pt x="36" y="67"/>
                  </a:cubicBezTo>
                  <a:cubicBezTo>
                    <a:pt x="33" y="76"/>
                    <a:pt x="34" y="86"/>
                    <a:pt x="42" y="97"/>
                  </a:cubicBezTo>
                  <a:cubicBezTo>
                    <a:pt x="49" y="106"/>
                    <a:pt x="59" y="117"/>
                    <a:pt x="60" y="129"/>
                  </a:cubicBezTo>
                  <a:cubicBezTo>
                    <a:pt x="60" y="130"/>
                    <a:pt x="60" y="131"/>
                    <a:pt x="59" y="131"/>
                  </a:cubicBezTo>
                  <a:cubicBezTo>
                    <a:pt x="52" y="133"/>
                    <a:pt x="45" y="135"/>
                    <a:pt x="42" y="136"/>
                  </a:cubicBezTo>
                  <a:cubicBezTo>
                    <a:pt x="41" y="137"/>
                    <a:pt x="41" y="136"/>
                    <a:pt x="41" y="135"/>
                  </a:cubicBezTo>
                  <a:cubicBezTo>
                    <a:pt x="43" y="131"/>
                    <a:pt x="47" y="120"/>
                    <a:pt x="43" y="112"/>
                  </a:cubicBezTo>
                  <a:cubicBezTo>
                    <a:pt x="40" y="113"/>
                    <a:pt x="36" y="115"/>
                    <a:pt x="36" y="115"/>
                  </a:cubicBezTo>
                  <a:cubicBezTo>
                    <a:pt x="33" y="105"/>
                    <a:pt x="7" y="86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6403" y="219"/>
              <a:ext cx="145" cy="21"/>
            </a:xfrm>
            <a:custGeom>
              <a:avLst/>
              <a:gdLst>
                <a:gd name="T0" fmla="*/ 150 w 150"/>
                <a:gd name="T1" fmla="*/ 20 h 22"/>
                <a:gd name="T2" fmla="*/ 150 w 150"/>
                <a:gd name="T3" fmla="*/ 2 h 22"/>
                <a:gd name="T4" fmla="*/ 148 w 150"/>
                <a:gd name="T5" fmla="*/ 0 h 22"/>
                <a:gd name="T6" fmla="*/ 2 w 150"/>
                <a:gd name="T7" fmla="*/ 0 h 22"/>
                <a:gd name="T8" fmla="*/ 0 w 150"/>
                <a:gd name="T9" fmla="*/ 2 h 22"/>
                <a:gd name="T10" fmla="*/ 0 w 150"/>
                <a:gd name="T11" fmla="*/ 20 h 22"/>
                <a:gd name="T12" fmla="*/ 2 w 150"/>
                <a:gd name="T13" fmla="*/ 22 h 22"/>
                <a:gd name="T14" fmla="*/ 148 w 150"/>
                <a:gd name="T15" fmla="*/ 22 h 22"/>
                <a:gd name="T16" fmla="*/ 150 w 15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2">
                  <a:moveTo>
                    <a:pt x="150" y="20"/>
                  </a:moveTo>
                  <a:cubicBezTo>
                    <a:pt x="150" y="2"/>
                    <a:pt x="150" y="2"/>
                    <a:pt x="150" y="2"/>
                  </a:cubicBezTo>
                  <a:cubicBezTo>
                    <a:pt x="150" y="1"/>
                    <a:pt x="149" y="0"/>
                    <a:pt x="1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50" y="22"/>
                    <a:pt x="1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15602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gradFill flip="none" rotWithShape="1">
          <a:gsLst>
            <a:gs pos="57000">
              <a:srgbClr val="0F78C8"/>
            </a:gs>
            <a:gs pos="97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2736574" y="1341438"/>
            <a:ext cx="6718852" cy="4526927"/>
          </a:xfrm>
        </p:spPr>
        <p:txBody>
          <a:bodyPr anchor="ctr">
            <a:noAutofit/>
          </a:bodyPr>
          <a:lstStyle>
            <a:lvl1pPr algn="l">
              <a:defRPr sz="4800" i="1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Tilføj citat</a:t>
            </a:r>
            <a:endParaRPr lang="en-US" dirty="0"/>
          </a:p>
        </p:txBody>
      </p:sp>
      <p:sp>
        <p:nvSpPr>
          <p:cNvPr id="35" name="Pladsholder til tekst 28"/>
          <p:cNvSpPr>
            <a:spLocks noGrp="1"/>
          </p:cNvSpPr>
          <p:nvPr>
            <p:ph type="body" sz="quarter" idx="16" hasCustomPrompt="1"/>
          </p:nvPr>
        </p:nvSpPr>
        <p:spPr>
          <a:xfrm>
            <a:off x="2736574" y="6142383"/>
            <a:ext cx="6718852" cy="2028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72000" indent="0">
              <a:buNone/>
              <a:defRPr sz="1800" baseline="0"/>
            </a:lvl1pPr>
          </a:lstStyle>
          <a:p>
            <a:pPr lvl="0"/>
            <a:r>
              <a:rPr lang="da-DK" dirty="0" smtClean="0"/>
              <a:t>Tilføj navn, kilde</a:t>
            </a:r>
            <a:endParaRPr lang="da-DK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667441" y="364332"/>
            <a:ext cx="1729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0" dirty="0" smtClean="0"/>
              <a:t>”</a:t>
            </a:r>
            <a:endParaRPr lang="da-DK" sz="3000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0120313" y="96838"/>
            <a:ext cx="1644650" cy="854075"/>
            <a:chOff x="6375" y="61"/>
            <a:chExt cx="1036" cy="538"/>
          </a:xfrm>
          <a:solidFill>
            <a:schemeClr val="tx1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403" y="284"/>
              <a:ext cx="97" cy="135"/>
            </a:xfrm>
            <a:custGeom>
              <a:avLst/>
              <a:gdLst>
                <a:gd name="T0" fmla="*/ 50 w 100"/>
                <a:gd name="T1" fmla="*/ 0 h 139"/>
                <a:gd name="T2" fmla="*/ 5 w 100"/>
                <a:gd name="T3" fmla="*/ 0 h 139"/>
                <a:gd name="T4" fmla="*/ 0 w 100"/>
                <a:gd name="T5" fmla="*/ 5 h 139"/>
                <a:gd name="T6" fmla="*/ 0 w 100"/>
                <a:gd name="T7" fmla="*/ 133 h 139"/>
                <a:gd name="T8" fmla="*/ 5 w 100"/>
                <a:gd name="T9" fmla="*/ 139 h 139"/>
                <a:gd name="T10" fmla="*/ 50 w 100"/>
                <a:gd name="T11" fmla="*/ 139 h 139"/>
                <a:gd name="T12" fmla="*/ 100 w 100"/>
                <a:gd name="T13" fmla="*/ 105 h 139"/>
                <a:gd name="T14" fmla="*/ 100 w 100"/>
                <a:gd name="T15" fmla="*/ 33 h 139"/>
                <a:gd name="T16" fmla="*/ 50 w 100"/>
                <a:gd name="T17" fmla="*/ 0 h 139"/>
                <a:gd name="T18" fmla="*/ 72 w 100"/>
                <a:gd name="T19" fmla="*/ 100 h 139"/>
                <a:gd name="T20" fmla="*/ 50 w 100"/>
                <a:gd name="T21" fmla="*/ 116 h 139"/>
                <a:gd name="T22" fmla="*/ 28 w 100"/>
                <a:gd name="T23" fmla="*/ 116 h 139"/>
                <a:gd name="T24" fmla="*/ 28 w 100"/>
                <a:gd name="T25" fmla="*/ 23 h 139"/>
                <a:gd name="T26" fmla="*/ 50 w 100"/>
                <a:gd name="T27" fmla="*/ 23 h 139"/>
                <a:gd name="T28" fmla="*/ 72 w 100"/>
                <a:gd name="T29" fmla="*/ 38 h 139"/>
                <a:gd name="T30" fmla="*/ 72 w 100"/>
                <a:gd name="T31" fmla="*/ 10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9">
                  <a:moveTo>
                    <a:pt x="5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87" y="139"/>
                    <a:pt x="100" y="122"/>
                    <a:pt x="100" y="105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6"/>
                    <a:pt x="87" y="0"/>
                    <a:pt x="50" y="0"/>
                  </a:cubicBezTo>
                  <a:close/>
                  <a:moveTo>
                    <a:pt x="72" y="100"/>
                  </a:moveTo>
                  <a:cubicBezTo>
                    <a:pt x="72" y="111"/>
                    <a:pt x="64" y="116"/>
                    <a:pt x="50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23"/>
                    <a:pt x="72" y="28"/>
                    <a:pt x="72" y="38"/>
                  </a:cubicBezTo>
                  <a:lnTo>
                    <a:pt x="7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6524" y="284"/>
              <a:ext cx="105" cy="135"/>
            </a:xfrm>
            <a:custGeom>
              <a:avLst/>
              <a:gdLst>
                <a:gd name="T0" fmla="*/ 39 w 109"/>
                <a:gd name="T1" fmla="*/ 5 h 139"/>
                <a:gd name="T2" fmla="*/ 1 w 109"/>
                <a:gd name="T3" fmla="*/ 133 h 139"/>
                <a:gd name="T4" fmla="*/ 5 w 109"/>
                <a:gd name="T5" fmla="*/ 139 h 139"/>
                <a:gd name="T6" fmla="*/ 21 w 109"/>
                <a:gd name="T7" fmla="*/ 139 h 139"/>
                <a:gd name="T8" fmla="*/ 28 w 109"/>
                <a:gd name="T9" fmla="*/ 133 h 139"/>
                <a:gd name="T10" fmla="*/ 35 w 109"/>
                <a:gd name="T11" fmla="*/ 109 h 139"/>
                <a:gd name="T12" fmla="*/ 73 w 109"/>
                <a:gd name="T13" fmla="*/ 109 h 139"/>
                <a:gd name="T14" fmla="*/ 80 w 109"/>
                <a:gd name="T15" fmla="*/ 133 h 139"/>
                <a:gd name="T16" fmla="*/ 86 w 109"/>
                <a:gd name="T17" fmla="*/ 139 h 139"/>
                <a:gd name="T18" fmla="*/ 104 w 109"/>
                <a:gd name="T19" fmla="*/ 139 h 139"/>
                <a:gd name="T20" fmla="*/ 108 w 109"/>
                <a:gd name="T21" fmla="*/ 133 h 139"/>
                <a:gd name="T22" fmla="*/ 70 w 109"/>
                <a:gd name="T23" fmla="*/ 5 h 139"/>
                <a:gd name="T24" fmla="*/ 63 w 109"/>
                <a:gd name="T25" fmla="*/ 0 h 139"/>
                <a:gd name="T26" fmla="*/ 46 w 109"/>
                <a:gd name="T27" fmla="*/ 0 h 139"/>
                <a:gd name="T28" fmla="*/ 39 w 109"/>
                <a:gd name="T29" fmla="*/ 5 h 139"/>
                <a:gd name="T30" fmla="*/ 67 w 109"/>
                <a:gd name="T31" fmla="*/ 87 h 139"/>
                <a:gd name="T32" fmla="*/ 41 w 109"/>
                <a:gd name="T33" fmla="*/ 87 h 139"/>
                <a:gd name="T34" fmla="*/ 54 w 109"/>
                <a:gd name="T35" fmla="*/ 28 h 139"/>
                <a:gd name="T36" fmla="*/ 67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39" y="5"/>
                  </a:move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lose/>
                  <a:moveTo>
                    <a:pt x="67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6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604" y="463"/>
              <a:ext cx="105" cy="135"/>
            </a:xfrm>
            <a:custGeom>
              <a:avLst/>
              <a:gdLst>
                <a:gd name="T0" fmla="*/ 70 w 109"/>
                <a:gd name="T1" fmla="*/ 5 h 139"/>
                <a:gd name="T2" fmla="*/ 63 w 109"/>
                <a:gd name="T3" fmla="*/ 0 h 139"/>
                <a:gd name="T4" fmla="*/ 45 w 109"/>
                <a:gd name="T5" fmla="*/ 0 h 139"/>
                <a:gd name="T6" fmla="*/ 39 w 109"/>
                <a:gd name="T7" fmla="*/ 5 h 139"/>
                <a:gd name="T8" fmla="*/ 1 w 109"/>
                <a:gd name="T9" fmla="*/ 133 h 139"/>
                <a:gd name="T10" fmla="*/ 5 w 109"/>
                <a:gd name="T11" fmla="*/ 139 h 139"/>
                <a:gd name="T12" fmla="*/ 21 w 109"/>
                <a:gd name="T13" fmla="*/ 139 h 139"/>
                <a:gd name="T14" fmla="*/ 27 w 109"/>
                <a:gd name="T15" fmla="*/ 133 h 139"/>
                <a:gd name="T16" fmla="*/ 35 w 109"/>
                <a:gd name="T17" fmla="*/ 109 h 139"/>
                <a:gd name="T18" fmla="*/ 73 w 109"/>
                <a:gd name="T19" fmla="*/ 109 h 139"/>
                <a:gd name="T20" fmla="*/ 80 w 109"/>
                <a:gd name="T21" fmla="*/ 133 h 139"/>
                <a:gd name="T22" fmla="*/ 86 w 109"/>
                <a:gd name="T23" fmla="*/ 139 h 139"/>
                <a:gd name="T24" fmla="*/ 104 w 109"/>
                <a:gd name="T25" fmla="*/ 139 h 139"/>
                <a:gd name="T26" fmla="*/ 108 w 109"/>
                <a:gd name="T27" fmla="*/ 133 h 139"/>
                <a:gd name="T28" fmla="*/ 70 w 109"/>
                <a:gd name="T29" fmla="*/ 5 h 139"/>
                <a:gd name="T30" fmla="*/ 41 w 109"/>
                <a:gd name="T31" fmla="*/ 87 h 139"/>
                <a:gd name="T32" fmla="*/ 54 w 109"/>
                <a:gd name="T33" fmla="*/ 28 h 139"/>
                <a:gd name="T34" fmla="*/ 67 w 109"/>
                <a:gd name="T35" fmla="*/ 87 h 139"/>
                <a:gd name="T36" fmla="*/ 41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70" y="5"/>
                  </a:moveTo>
                  <a:cubicBezTo>
                    <a:pt x="69" y="1"/>
                    <a:pt x="67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7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2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lnTo>
                    <a:pt x="70" y="5"/>
                  </a:lnTo>
                  <a:close/>
                  <a:moveTo>
                    <a:pt x="41" y="87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67" y="87"/>
                    <a:pt x="67" y="87"/>
                    <a:pt x="67" y="87"/>
                  </a:cubicBezTo>
                  <a:lnTo>
                    <a:pt x="4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939" y="284"/>
              <a:ext cx="105" cy="135"/>
            </a:xfrm>
            <a:custGeom>
              <a:avLst/>
              <a:gdLst>
                <a:gd name="T0" fmla="*/ 5 w 109"/>
                <a:gd name="T1" fmla="*/ 139 h 139"/>
                <a:gd name="T2" fmla="*/ 21 w 109"/>
                <a:gd name="T3" fmla="*/ 139 h 139"/>
                <a:gd name="T4" fmla="*/ 28 w 109"/>
                <a:gd name="T5" fmla="*/ 133 h 139"/>
                <a:gd name="T6" fmla="*/ 35 w 109"/>
                <a:gd name="T7" fmla="*/ 109 h 139"/>
                <a:gd name="T8" fmla="*/ 73 w 109"/>
                <a:gd name="T9" fmla="*/ 109 h 139"/>
                <a:gd name="T10" fmla="*/ 80 w 109"/>
                <a:gd name="T11" fmla="*/ 133 h 139"/>
                <a:gd name="T12" fmla="*/ 86 w 109"/>
                <a:gd name="T13" fmla="*/ 139 h 139"/>
                <a:gd name="T14" fmla="*/ 105 w 109"/>
                <a:gd name="T15" fmla="*/ 139 h 139"/>
                <a:gd name="T16" fmla="*/ 108 w 109"/>
                <a:gd name="T17" fmla="*/ 133 h 139"/>
                <a:gd name="T18" fmla="*/ 70 w 109"/>
                <a:gd name="T19" fmla="*/ 5 h 139"/>
                <a:gd name="T20" fmla="*/ 64 w 109"/>
                <a:gd name="T21" fmla="*/ 0 h 139"/>
                <a:gd name="T22" fmla="*/ 46 w 109"/>
                <a:gd name="T23" fmla="*/ 0 h 139"/>
                <a:gd name="T24" fmla="*/ 39 w 109"/>
                <a:gd name="T25" fmla="*/ 5 h 139"/>
                <a:gd name="T26" fmla="*/ 1 w 109"/>
                <a:gd name="T27" fmla="*/ 133 h 139"/>
                <a:gd name="T28" fmla="*/ 5 w 109"/>
                <a:gd name="T29" fmla="*/ 139 h 139"/>
                <a:gd name="T30" fmla="*/ 54 w 109"/>
                <a:gd name="T31" fmla="*/ 28 h 139"/>
                <a:gd name="T32" fmla="*/ 67 w 109"/>
                <a:gd name="T33" fmla="*/ 87 h 139"/>
                <a:gd name="T34" fmla="*/ 41 w 109"/>
                <a:gd name="T35" fmla="*/ 87 h 139"/>
                <a:gd name="T36" fmla="*/ 54 w 109"/>
                <a:gd name="T37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lose/>
                  <a:moveTo>
                    <a:pt x="54" y="28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655" y="284"/>
              <a:ext cx="97" cy="135"/>
            </a:xfrm>
            <a:custGeom>
              <a:avLst/>
              <a:gdLst>
                <a:gd name="T0" fmla="*/ 5 w 100"/>
                <a:gd name="T1" fmla="*/ 139 h 139"/>
                <a:gd name="T2" fmla="*/ 21 w 100"/>
                <a:gd name="T3" fmla="*/ 139 h 139"/>
                <a:gd name="T4" fmla="*/ 26 w 100"/>
                <a:gd name="T5" fmla="*/ 133 h 139"/>
                <a:gd name="T6" fmla="*/ 26 w 100"/>
                <a:gd name="T7" fmla="*/ 49 h 139"/>
                <a:gd name="T8" fmla="*/ 32 w 100"/>
                <a:gd name="T9" fmla="*/ 64 h 139"/>
                <a:gd name="T10" fmla="*/ 74 w 100"/>
                <a:gd name="T11" fmla="*/ 136 h 139"/>
                <a:gd name="T12" fmla="*/ 79 w 100"/>
                <a:gd name="T13" fmla="*/ 139 h 139"/>
                <a:gd name="T14" fmla="*/ 95 w 100"/>
                <a:gd name="T15" fmla="*/ 139 h 139"/>
                <a:gd name="T16" fmla="*/ 100 w 100"/>
                <a:gd name="T17" fmla="*/ 133 h 139"/>
                <a:gd name="T18" fmla="*/ 100 w 100"/>
                <a:gd name="T19" fmla="*/ 5 h 139"/>
                <a:gd name="T20" fmla="*/ 95 w 100"/>
                <a:gd name="T21" fmla="*/ 0 h 139"/>
                <a:gd name="T22" fmla="*/ 79 w 100"/>
                <a:gd name="T23" fmla="*/ 0 h 139"/>
                <a:gd name="T24" fmla="*/ 74 w 100"/>
                <a:gd name="T25" fmla="*/ 5 h 139"/>
                <a:gd name="T26" fmla="*/ 74 w 100"/>
                <a:gd name="T27" fmla="*/ 88 h 139"/>
                <a:gd name="T28" fmla="*/ 69 w 100"/>
                <a:gd name="T29" fmla="*/ 76 h 139"/>
                <a:gd name="T30" fmla="*/ 26 w 100"/>
                <a:gd name="T31" fmla="*/ 2 h 139"/>
                <a:gd name="T32" fmla="*/ 21 w 100"/>
                <a:gd name="T33" fmla="*/ 0 h 139"/>
                <a:gd name="T34" fmla="*/ 5 w 100"/>
                <a:gd name="T35" fmla="*/ 0 h 139"/>
                <a:gd name="T36" fmla="*/ 0 w 100"/>
                <a:gd name="T37" fmla="*/ 5 h 139"/>
                <a:gd name="T38" fmla="*/ 0 w 100"/>
                <a:gd name="T39" fmla="*/ 133 h 139"/>
                <a:gd name="T40" fmla="*/ 5 w 100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6" y="13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32" y="64"/>
                    <a:pt x="32" y="64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5" y="138"/>
                    <a:pt x="76" y="139"/>
                    <a:pt x="79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9" y="139"/>
                    <a:pt x="100" y="137"/>
                    <a:pt x="100" y="133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"/>
                    <a:pt x="99" y="0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4" y="1"/>
                    <a:pt x="74" y="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0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2" y="139"/>
                    <a:pt x="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6792" y="284"/>
              <a:ext cx="119" cy="135"/>
            </a:xfrm>
            <a:custGeom>
              <a:avLst/>
              <a:gdLst>
                <a:gd name="T0" fmla="*/ 119 w 124"/>
                <a:gd name="T1" fmla="*/ 139 h 139"/>
                <a:gd name="T2" fmla="*/ 124 w 124"/>
                <a:gd name="T3" fmla="*/ 133 h 139"/>
                <a:gd name="T4" fmla="*/ 124 w 124"/>
                <a:gd name="T5" fmla="*/ 5 h 139"/>
                <a:gd name="T6" fmla="*/ 119 w 124"/>
                <a:gd name="T7" fmla="*/ 0 h 139"/>
                <a:gd name="T8" fmla="*/ 102 w 124"/>
                <a:gd name="T9" fmla="*/ 0 h 139"/>
                <a:gd name="T10" fmla="*/ 98 w 124"/>
                <a:gd name="T11" fmla="*/ 2 h 139"/>
                <a:gd name="T12" fmla="*/ 67 w 124"/>
                <a:gd name="T13" fmla="*/ 74 h 139"/>
                <a:gd name="T14" fmla="*/ 62 w 124"/>
                <a:gd name="T15" fmla="*/ 88 h 139"/>
                <a:gd name="T16" fmla="*/ 57 w 124"/>
                <a:gd name="T17" fmla="*/ 74 h 139"/>
                <a:gd name="T18" fmla="*/ 25 w 124"/>
                <a:gd name="T19" fmla="*/ 2 h 139"/>
                <a:gd name="T20" fmla="*/ 21 w 124"/>
                <a:gd name="T21" fmla="*/ 0 h 139"/>
                <a:gd name="T22" fmla="*/ 5 w 124"/>
                <a:gd name="T23" fmla="*/ 0 h 139"/>
                <a:gd name="T24" fmla="*/ 0 w 124"/>
                <a:gd name="T25" fmla="*/ 5 h 139"/>
                <a:gd name="T26" fmla="*/ 0 w 124"/>
                <a:gd name="T27" fmla="*/ 133 h 139"/>
                <a:gd name="T28" fmla="*/ 5 w 124"/>
                <a:gd name="T29" fmla="*/ 139 h 139"/>
                <a:gd name="T30" fmla="*/ 21 w 124"/>
                <a:gd name="T31" fmla="*/ 139 h 139"/>
                <a:gd name="T32" fmla="*/ 26 w 124"/>
                <a:gd name="T33" fmla="*/ 133 h 139"/>
                <a:gd name="T34" fmla="*/ 26 w 124"/>
                <a:gd name="T35" fmla="*/ 55 h 139"/>
                <a:gd name="T36" fmla="*/ 30 w 124"/>
                <a:gd name="T37" fmla="*/ 71 h 139"/>
                <a:gd name="T38" fmla="*/ 48 w 124"/>
                <a:gd name="T39" fmla="*/ 112 h 139"/>
                <a:gd name="T40" fmla="*/ 54 w 124"/>
                <a:gd name="T41" fmla="*/ 118 h 139"/>
                <a:gd name="T42" fmla="*/ 69 w 124"/>
                <a:gd name="T43" fmla="*/ 118 h 139"/>
                <a:gd name="T44" fmla="*/ 76 w 124"/>
                <a:gd name="T45" fmla="*/ 112 h 139"/>
                <a:gd name="T46" fmla="*/ 92 w 124"/>
                <a:gd name="T47" fmla="*/ 72 h 139"/>
                <a:gd name="T48" fmla="*/ 97 w 124"/>
                <a:gd name="T49" fmla="*/ 54 h 139"/>
                <a:gd name="T50" fmla="*/ 97 w 124"/>
                <a:gd name="T51" fmla="*/ 133 h 139"/>
                <a:gd name="T52" fmla="*/ 102 w 124"/>
                <a:gd name="T53" fmla="*/ 139 h 139"/>
                <a:gd name="T54" fmla="*/ 119 w 124"/>
                <a:gd name="T5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39">
                  <a:moveTo>
                    <a:pt x="119" y="139"/>
                  </a:moveTo>
                  <a:cubicBezTo>
                    <a:pt x="123" y="139"/>
                    <a:pt x="124" y="137"/>
                    <a:pt x="124" y="13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1"/>
                    <a:pt x="123" y="0"/>
                    <a:pt x="1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98" y="0"/>
                    <a:pt x="98" y="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4" y="139"/>
                    <a:pt x="26" y="137"/>
                    <a:pt x="26" y="133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5"/>
                    <a:pt x="51" y="118"/>
                    <a:pt x="54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8"/>
                    <a:pt x="74" y="116"/>
                    <a:pt x="76" y="11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7"/>
                    <a:pt x="99" y="139"/>
                    <a:pt x="102" y="139"/>
                  </a:cubicBezTo>
                  <a:lnTo>
                    <a:pt x="11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7070" y="284"/>
              <a:ext cx="97" cy="135"/>
            </a:xfrm>
            <a:custGeom>
              <a:avLst/>
              <a:gdLst>
                <a:gd name="T0" fmla="*/ 75 w 100"/>
                <a:gd name="T1" fmla="*/ 82 h 139"/>
                <a:gd name="T2" fmla="*/ 98 w 100"/>
                <a:gd name="T3" fmla="*/ 52 h 139"/>
                <a:gd name="T4" fmla="*/ 98 w 100"/>
                <a:gd name="T5" fmla="*/ 33 h 139"/>
                <a:gd name="T6" fmla="*/ 48 w 100"/>
                <a:gd name="T7" fmla="*/ 0 h 139"/>
                <a:gd name="T8" fmla="*/ 5 w 100"/>
                <a:gd name="T9" fmla="*/ 0 h 139"/>
                <a:gd name="T10" fmla="*/ 0 w 100"/>
                <a:gd name="T11" fmla="*/ 5 h 139"/>
                <a:gd name="T12" fmla="*/ 0 w 100"/>
                <a:gd name="T13" fmla="*/ 133 h 139"/>
                <a:gd name="T14" fmla="*/ 5 w 100"/>
                <a:gd name="T15" fmla="*/ 139 h 139"/>
                <a:gd name="T16" fmla="*/ 23 w 100"/>
                <a:gd name="T17" fmla="*/ 139 h 139"/>
                <a:gd name="T18" fmla="*/ 28 w 100"/>
                <a:gd name="T19" fmla="*/ 133 h 139"/>
                <a:gd name="T20" fmla="*/ 28 w 100"/>
                <a:gd name="T21" fmla="*/ 86 h 139"/>
                <a:gd name="T22" fmla="*/ 49 w 100"/>
                <a:gd name="T23" fmla="*/ 86 h 139"/>
                <a:gd name="T24" fmla="*/ 71 w 100"/>
                <a:gd name="T25" fmla="*/ 133 h 139"/>
                <a:gd name="T26" fmla="*/ 76 w 100"/>
                <a:gd name="T27" fmla="*/ 139 h 139"/>
                <a:gd name="T28" fmla="*/ 94 w 100"/>
                <a:gd name="T29" fmla="*/ 139 h 139"/>
                <a:gd name="T30" fmla="*/ 99 w 100"/>
                <a:gd name="T31" fmla="*/ 133 h 139"/>
                <a:gd name="T32" fmla="*/ 75 w 100"/>
                <a:gd name="T33" fmla="*/ 82 h 139"/>
                <a:gd name="T34" fmla="*/ 70 w 100"/>
                <a:gd name="T35" fmla="*/ 47 h 139"/>
                <a:gd name="T36" fmla="*/ 48 w 100"/>
                <a:gd name="T37" fmla="*/ 63 h 139"/>
                <a:gd name="T38" fmla="*/ 28 w 100"/>
                <a:gd name="T39" fmla="*/ 63 h 139"/>
                <a:gd name="T40" fmla="*/ 28 w 100"/>
                <a:gd name="T41" fmla="*/ 23 h 139"/>
                <a:gd name="T42" fmla="*/ 48 w 100"/>
                <a:gd name="T43" fmla="*/ 23 h 139"/>
                <a:gd name="T44" fmla="*/ 70 w 100"/>
                <a:gd name="T45" fmla="*/ 38 h 139"/>
                <a:gd name="T46" fmla="*/ 70 w 100"/>
                <a:gd name="T47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39">
                  <a:moveTo>
                    <a:pt x="75" y="82"/>
                  </a:moveTo>
                  <a:cubicBezTo>
                    <a:pt x="92" y="76"/>
                    <a:pt x="98" y="64"/>
                    <a:pt x="98" y="5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16"/>
                    <a:pt x="85" y="0"/>
                    <a:pt x="4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7" y="139"/>
                    <a:pt x="28" y="137"/>
                    <a:pt x="28" y="133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7"/>
                    <a:pt x="73" y="139"/>
                    <a:pt x="76" y="139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8" y="139"/>
                    <a:pt x="100" y="137"/>
                    <a:pt x="99" y="133"/>
                  </a:cubicBezTo>
                  <a:lnTo>
                    <a:pt x="75" y="82"/>
                  </a:lnTo>
                  <a:close/>
                  <a:moveTo>
                    <a:pt x="70" y="47"/>
                  </a:moveTo>
                  <a:cubicBezTo>
                    <a:pt x="70" y="58"/>
                    <a:pt x="62" y="63"/>
                    <a:pt x="4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62" y="23"/>
                    <a:pt x="70" y="28"/>
                    <a:pt x="70" y="38"/>
                  </a:cubicBezTo>
                  <a:lnTo>
                    <a:pt x="7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199" y="284"/>
              <a:ext cx="104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0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3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3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3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3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0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3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3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7182" y="463"/>
              <a:ext cx="103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1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4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4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4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4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1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4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6403" y="461"/>
              <a:ext cx="91" cy="138"/>
            </a:xfrm>
            <a:custGeom>
              <a:avLst/>
              <a:gdLst>
                <a:gd name="T0" fmla="*/ 69 w 94"/>
                <a:gd name="T1" fmla="*/ 64 h 142"/>
                <a:gd name="T2" fmla="*/ 38 w 94"/>
                <a:gd name="T3" fmla="*/ 51 h 142"/>
                <a:gd name="T4" fmla="*/ 29 w 94"/>
                <a:gd name="T5" fmla="*/ 40 h 142"/>
                <a:gd name="T6" fmla="*/ 29 w 94"/>
                <a:gd name="T7" fmla="*/ 37 h 142"/>
                <a:gd name="T8" fmla="*/ 47 w 94"/>
                <a:gd name="T9" fmla="*/ 22 h 142"/>
                <a:gd name="T10" fmla="*/ 65 w 94"/>
                <a:gd name="T11" fmla="*/ 37 h 142"/>
                <a:gd name="T12" fmla="*/ 65 w 94"/>
                <a:gd name="T13" fmla="*/ 39 h 142"/>
                <a:gd name="T14" fmla="*/ 70 w 94"/>
                <a:gd name="T15" fmla="*/ 44 h 142"/>
                <a:gd name="T16" fmla="*/ 87 w 94"/>
                <a:gd name="T17" fmla="*/ 44 h 142"/>
                <a:gd name="T18" fmla="*/ 92 w 94"/>
                <a:gd name="T19" fmla="*/ 39 h 142"/>
                <a:gd name="T20" fmla="*/ 92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6 w 94"/>
                <a:gd name="T33" fmla="*/ 99 h 142"/>
                <a:gd name="T34" fmla="*/ 66 w 94"/>
                <a:gd name="T35" fmla="*/ 105 h 142"/>
                <a:gd name="T36" fmla="*/ 46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69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69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29" y="47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27"/>
                    <a:pt x="34" y="22"/>
                    <a:pt x="47" y="22"/>
                  </a:cubicBezTo>
                  <a:cubicBezTo>
                    <a:pt x="60" y="22"/>
                    <a:pt x="65" y="27"/>
                    <a:pt x="65" y="3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2"/>
                    <a:pt x="67" y="44"/>
                    <a:pt x="70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1" y="44"/>
                    <a:pt x="92" y="42"/>
                    <a:pt x="92" y="39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1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6" y="90"/>
                    <a:pt x="66" y="99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15"/>
                    <a:pt x="60" y="120"/>
                    <a:pt x="46" y="120"/>
                  </a:cubicBezTo>
                  <a:cubicBezTo>
                    <a:pt x="32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3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3" y="69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6889" y="461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7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7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0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7320" y="282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8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2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8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2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1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6512" y="463"/>
              <a:ext cx="94" cy="135"/>
            </a:xfrm>
            <a:custGeom>
              <a:avLst/>
              <a:gdLst>
                <a:gd name="T0" fmla="*/ 97 w 97"/>
                <a:gd name="T1" fmla="*/ 5 h 139"/>
                <a:gd name="T2" fmla="*/ 91 w 97"/>
                <a:gd name="T3" fmla="*/ 0 h 139"/>
                <a:gd name="T4" fmla="*/ 5 w 97"/>
                <a:gd name="T5" fmla="*/ 0 h 139"/>
                <a:gd name="T6" fmla="*/ 0 w 97"/>
                <a:gd name="T7" fmla="*/ 5 h 139"/>
                <a:gd name="T8" fmla="*/ 0 w 97"/>
                <a:gd name="T9" fmla="*/ 17 h 139"/>
                <a:gd name="T10" fmla="*/ 5 w 97"/>
                <a:gd name="T11" fmla="*/ 23 h 139"/>
                <a:gd name="T12" fmla="*/ 34 w 97"/>
                <a:gd name="T13" fmla="*/ 23 h 139"/>
                <a:gd name="T14" fmla="*/ 34 w 97"/>
                <a:gd name="T15" fmla="*/ 133 h 139"/>
                <a:gd name="T16" fmla="*/ 39 w 97"/>
                <a:gd name="T17" fmla="*/ 139 h 139"/>
                <a:gd name="T18" fmla="*/ 57 w 97"/>
                <a:gd name="T19" fmla="*/ 139 h 139"/>
                <a:gd name="T20" fmla="*/ 62 w 97"/>
                <a:gd name="T21" fmla="*/ 133 h 139"/>
                <a:gd name="T22" fmla="*/ 62 w 97"/>
                <a:gd name="T23" fmla="*/ 23 h 139"/>
                <a:gd name="T24" fmla="*/ 91 w 97"/>
                <a:gd name="T25" fmla="*/ 23 h 139"/>
                <a:gd name="T26" fmla="*/ 97 w 97"/>
                <a:gd name="T27" fmla="*/ 17 h 139"/>
                <a:gd name="T28" fmla="*/ 97 w 97"/>
                <a:gd name="T2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7" y="5"/>
                  </a:moveTo>
                  <a:cubicBezTo>
                    <a:pt x="97" y="1"/>
                    <a:pt x="95" y="0"/>
                    <a:pt x="9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7"/>
                    <a:pt x="36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7" y="21"/>
                    <a:pt x="97" y="17"/>
                  </a:cubicBezTo>
                  <a:lnTo>
                    <a:pt x="9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6708" y="463"/>
              <a:ext cx="93" cy="135"/>
            </a:xfrm>
            <a:custGeom>
              <a:avLst/>
              <a:gdLst>
                <a:gd name="T0" fmla="*/ 92 w 97"/>
                <a:gd name="T1" fmla="*/ 0 h 139"/>
                <a:gd name="T2" fmla="*/ 5 w 97"/>
                <a:gd name="T3" fmla="*/ 0 h 139"/>
                <a:gd name="T4" fmla="*/ 0 w 97"/>
                <a:gd name="T5" fmla="*/ 5 h 139"/>
                <a:gd name="T6" fmla="*/ 0 w 97"/>
                <a:gd name="T7" fmla="*/ 18 h 139"/>
                <a:gd name="T8" fmla="*/ 5 w 97"/>
                <a:gd name="T9" fmla="*/ 23 h 139"/>
                <a:gd name="T10" fmla="*/ 35 w 97"/>
                <a:gd name="T11" fmla="*/ 23 h 139"/>
                <a:gd name="T12" fmla="*/ 35 w 97"/>
                <a:gd name="T13" fmla="*/ 134 h 139"/>
                <a:gd name="T14" fmla="*/ 40 w 97"/>
                <a:gd name="T15" fmla="*/ 139 h 139"/>
                <a:gd name="T16" fmla="*/ 58 w 97"/>
                <a:gd name="T17" fmla="*/ 139 h 139"/>
                <a:gd name="T18" fmla="*/ 63 w 97"/>
                <a:gd name="T19" fmla="*/ 134 h 139"/>
                <a:gd name="T20" fmla="*/ 63 w 97"/>
                <a:gd name="T21" fmla="*/ 23 h 139"/>
                <a:gd name="T22" fmla="*/ 92 w 97"/>
                <a:gd name="T23" fmla="*/ 23 h 139"/>
                <a:gd name="T24" fmla="*/ 97 w 97"/>
                <a:gd name="T25" fmla="*/ 18 h 139"/>
                <a:gd name="T26" fmla="*/ 97 w 97"/>
                <a:gd name="T27" fmla="*/ 5 h 139"/>
                <a:gd name="T28" fmla="*/ 92 w 97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7"/>
                    <a:pt x="36" y="139"/>
                    <a:pt x="40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1" y="139"/>
                    <a:pt x="63" y="137"/>
                    <a:pt x="63" y="13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1"/>
                    <a:pt x="97" y="18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1"/>
                    <a:pt x="95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6829" y="463"/>
              <a:ext cx="26" cy="135"/>
            </a:xfrm>
            <a:custGeom>
              <a:avLst/>
              <a:gdLst>
                <a:gd name="T0" fmla="*/ 22 w 27"/>
                <a:gd name="T1" fmla="*/ 0 h 139"/>
                <a:gd name="T2" fmla="*/ 5 w 27"/>
                <a:gd name="T3" fmla="*/ 0 h 139"/>
                <a:gd name="T4" fmla="*/ 0 w 27"/>
                <a:gd name="T5" fmla="*/ 5 h 139"/>
                <a:gd name="T6" fmla="*/ 0 w 27"/>
                <a:gd name="T7" fmla="*/ 134 h 139"/>
                <a:gd name="T8" fmla="*/ 5 w 27"/>
                <a:gd name="T9" fmla="*/ 139 h 139"/>
                <a:gd name="T10" fmla="*/ 22 w 27"/>
                <a:gd name="T11" fmla="*/ 139 h 139"/>
                <a:gd name="T12" fmla="*/ 27 w 27"/>
                <a:gd name="T13" fmla="*/ 134 h 139"/>
                <a:gd name="T14" fmla="*/ 27 w 27"/>
                <a:gd name="T15" fmla="*/ 5 h 139"/>
                <a:gd name="T16" fmla="*/ 22 w 27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9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6" y="139"/>
                    <a:pt x="27" y="137"/>
                    <a:pt x="27" y="13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6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6998" y="463"/>
              <a:ext cx="93" cy="135"/>
            </a:xfrm>
            <a:custGeom>
              <a:avLst/>
              <a:gdLst>
                <a:gd name="T0" fmla="*/ 91 w 96"/>
                <a:gd name="T1" fmla="*/ 0 h 139"/>
                <a:gd name="T2" fmla="*/ 5 w 96"/>
                <a:gd name="T3" fmla="*/ 0 h 139"/>
                <a:gd name="T4" fmla="*/ 0 w 96"/>
                <a:gd name="T5" fmla="*/ 5 h 139"/>
                <a:gd name="T6" fmla="*/ 0 w 96"/>
                <a:gd name="T7" fmla="*/ 18 h 139"/>
                <a:gd name="T8" fmla="*/ 5 w 96"/>
                <a:gd name="T9" fmla="*/ 23 h 139"/>
                <a:gd name="T10" fmla="*/ 34 w 96"/>
                <a:gd name="T11" fmla="*/ 23 h 139"/>
                <a:gd name="T12" fmla="*/ 34 w 96"/>
                <a:gd name="T13" fmla="*/ 134 h 139"/>
                <a:gd name="T14" fmla="*/ 39 w 96"/>
                <a:gd name="T15" fmla="*/ 139 h 139"/>
                <a:gd name="T16" fmla="*/ 57 w 96"/>
                <a:gd name="T17" fmla="*/ 139 h 139"/>
                <a:gd name="T18" fmla="*/ 62 w 96"/>
                <a:gd name="T19" fmla="*/ 134 h 139"/>
                <a:gd name="T20" fmla="*/ 62 w 96"/>
                <a:gd name="T21" fmla="*/ 23 h 139"/>
                <a:gd name="T22" fmla="*/ 91 w 96"/>
                <a:gd name="T23" fmla="*/ 23 h 139"/>
                <a:gd name="T24" fmla="*/ 96 w 96"/>
                <a:gd name="T25" fmla="*/ 18 h 139"/>
                <a:gd name="T26" fmla="*/ 96 w 96"/>
                <a:gd name="T27" fmla="*/ 5 h 139"/>
                <a:gd name="T28" fmla="*/ 91 w 96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39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34" y="137"/>
                    <a:pt x="35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6" y="21"/>
                    <a:pt x="96" y="18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1"/>
                    <a:pt x="95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7117" y="463"/>
              <a:ext cx="27" cy="135"/>
            </a:xfrm>
            <a:custGeom>
              <a:avLst/>
              <a:gdLst>
                <a:gd name="T0" fmla="*/ 23 w 28"/>
                <a:gd name="T1" fmla="*/ 0 h 139"/>
                <a:gd name="T2" fmla="*/ 5 w 28"/>
                <a:gd name="T3" fmla="*/ 0 h 139"/>
                <a:gd name="T4" fmla="*/ 0 w 28"/>
                <a:gd name="T5" fmla="*/ 5 h 139"/>
                <a:gd name="T6" fmla="*/ 0 w 28"/>
                <a:gd name="T7" fmla="*/ 134 h 139"/>
                <a:gd name="T8" fmla="*/ 5 w 28"/>
                <a:gd name="T9" fmla="*/ 139 h 139"/>
                <a:gd name="T10" fmla="*/ 23 w 28"/>
                <a:gd name="T11" fmla="*/ 139 h 139"/>
                <a:gd name="T12" fmla="*/ 28 w 28"/>
                <a:gd name="T13" fmla="*/ 134 h 139"/>
                <a:gd name="T14" fmla="*/ 28 w 28"/>
                <a:gd name="T15" fmla="*/ 5 h 139"/>
                <a:gd name="T16" fmla="*/ 23 w 28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9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375" y="61"/>
              <a:ext cx="202" cy="145"/>
            </a:xfrm>
            <a:custGeom>
              <a:avLst/>
              <a:gdLst>
                <a:gd name="T0" fmla="*/ 32 w 209"/>
                <a:gd name="T1" fmla="*/ 150 h 150"/>
                <a:gd name="T2" fmla="*/ 179 w 209"/>
                <a:gd name="T3" fmla="*/ 147 h 150"/>
                <a:gd name="T4" fmla="*/ 193 w 209"/>
                <a:gd name="T5" fmla="*/ 108 h 150"/>
                <a:gd name="T6" fmla="*/ 168 w 209"/>
                <a:gd name="T7" fmla="*/ 60 h 150"/>
                <a:gd name="T8" fmla="*/ 110 w 209"/>
                <a:gd name="T9" fmla="*/ 67 h 150"/>
                <a:gd name="T10" fmla="*/ 120 w 209"/>
                <a:gd name="T11" fmla="*/ 45 h 150"/>
                <a:gd name="T12" fmla="*/ 107 w 209"/>
                <a:gd name="T13" fmla="*/ 21 h 150"/>
                <a:gd name="T14" fmla="*/ 118 w 209"/>
                <a:gd name="T15" fmla="*/ 24 h 150"/>
                <a:gd name="T16" fmla="*/ 118 w 209"/>
                <a:gd name="T17" fmla="*/ 14 h 150"/>
                <a:gd name="T18" fmla="*/ 107 w 209"/>
                <a:gd name="T19" fmla="*/ 16 h 150"/>
                <a:gd name="T20" fmla="*/ 109 w 209"/>
                <a:gd name="T21" fmla="*/ 5 h 150"/>
                <a:gd name="T22" fmla="*/ 99 w 209"/>
                <a:gd name="T23" fmla="*/ 5 h 150"/>
                <a:gd name="T24" fmla="*/ 101 w 209"/>
                <a:gd name="T25" fmla="*/ 16 h 150"/>
                <a:gd name="T26" fmla="*/ 90 w 209"/>
                <a:gd name="T27" fmla="*/ 13 h 150"/>
                <a:gd name="T28" fmla="*/ 90 w 209"/>
                <a:gd name="T29" fmla="*/ 24 h 150"/>
                <a:gd name="T30" fmla="*/ 101 w 209"/>
                <a:gd name="T31" fmla="*/ 21 h 150"/>
                <a:gd name="T32" fmla="*/ 89 w 209"/>
                <a:gd name="T33" fmla="*/ 45 h 150"/>
                <a:gd name="T34" fmla="*/ 98 w 209"/>
                <a:gd name="T35" fmla="*/ 67 h 150"/>
                <a:gd name="T36" fmla="*/ 40 w 209"/>
                <a:gd name="T37" fmla="*/ 60 h 150"/>
                <a:gd name="T38" fmla="*/ 16 w 209"/>
                <a:gd name="T39" fmla="*/ 108 h 150"/>
                <a:gd name="T40" fmla="*/ 29 w 209"/>
                <a:gd name="T41" fmla="*/ 147 h 150"/>
                <a:gd name="T42" fmla="*/ 186 w 209"/>
                <a:gd name="T43" fmla="*/ 71 h 150"/>
                <a:gd name="T44" fmla="*/ 165 w 209"/>
                <a:gd name="T45" fmla="*/ 112 h 150"/>
                <a:gd name="T46" fmla="*/ 166 w 209"/>
                <a:gd name="T47" fmla="*/ 136 h 150"/>
                <a:gd name="T48" fmla="*/ 148 w 209"/>
                <a:gd name="T49" fmla="*/ 129 h 150"/>
                <a:gd name="T50" fmla="*/ 172 w 209"/>
                <a:gd name="T51" fmla="*/ 67 h 150"/>
                <a:gd name="T52" fmla="*/ 120 w 209"/>
                <a:gd name="T53" fmla="*/ 102 h 150"/>
                <a:gd name="T54" fmla="*/ 112 w 209"/>
                <a:gd name="T55" fmla="*/ 76 h 150"/>
                <a:gd name="T56" fmla="*/ 143 w 209"/>
                <a:gd name="T57" fmla="*/ 105 h 150"/>
                <a:gd name="T58" fmla="*/ 134 w 209"/>
                <a:gd name="T59" fmla="*/ 126 h 150"/>
                <a:gd name="T60" fmla="*/ 112 w 209"/>
                <a:gd name="T61" fmla="*/ 126 h 150"/>
                <a:gd name="T62" fmla="*/ 51 w 209"/>
                <a:gd name="T63" fmla="*/ 66 h 150"/>
                <a:gd name="T64" fmla="*/ 94 w 209"/>
                <a:gd name="T65" fmla="*/ 101 h 150"/>
                <a:gd name="T66" fmla="*/ 97 w 209"/>
                <a:gd name="T67" fmla="*/ 124 h 150"/>
                <a:gd name="T68" fmla="*/ 75 w 209"/>
                <a:gd name="T69" fmla="*/ 128 h 150"/>
                <a:gd name="T70" fmla="*/ 78 w 209"/>
                <a:gd name="T71" fmla="*/ 103 h 150"/>
                <a:gd name="T72" fmla="*/ 51 w 209"/>
                <a:gd name="T73" fmla="*/ 66 h 150"/>
                <a:gd name="T74" fmla="*/ 36 w 209"/>
                <a:gd name="T75" fmla="*/ 67 h 150"/>
                <a:gd name="T76" fmla="*/ 60 w 209"/>
                <a:gd name="T77" fmla="*/ 129 h 150"/>
                <a:gd name="T78" fmla="*/ 42 w 209"/>
                <a:gd name="T79" fmla="*/ 136 h 150"/>
                <a:gd name="T80" fmla="*/ 43 w 209"/>
                <a:gd name="T81" fmla="*/ 112 h 150"/>
                <a:gd name="T82" fmla="*/ 22 w 209"/>
                <a:gd name="T83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50">
                  <a:moveTo>
                    <a:pt x="29" y="147"/>
                  </a:moveTo>
                  <a:cubicBezTo>
                    <a:pt x="30" y="149"/>
                    <a:pt x="31" y="150"/>
                    <a:pt x="32" y="150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8" y="150"/>
                    <a:pt x="179" y="149"/>
                    <a:pt x="179" y="147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34"/>
                    <a:pt x="181" y="122"/>
                    <a:pt x="193" y="108"/>
                  </a:cubicBezTo>
                  <a:cubicBezTo>
                    <a:pt x="206" y="90"/>
                    <a:pt x="209" y="70"/>
                    <a:pt x="191" y="60"/>
                  </a:cubicBezTo>
                  <a:cubicBezTo>
                    <a:pt x="183" y="56"/>
                    <a:pt x="175" y="57"/>
                    <a:pt x="168" y="60"/>
                  </a:cubicBezTo>
                  <a:cubicBezTo>
                    <a:pt x="165" y="56"/>
                    <a:pt x="160" y="53"/>
                    <a:pt x="155" y="52"/>
                  </a:cubicBezTo>
                  <a:cubicBezTo>
                    <a:pt x="137" y="49"/>
                    <a:pt x="125" y="67"/>
                    <a:pt x="110" y="67"/>
                  </a:cubicBezTo>
                  <a:cubicBezTo>
                    <a:pt x="109" y="64"/>
                    <a:pt x="109" y="61"/>
                    <a:pt x="108" y="60"/>
                  </a:cubicBezTo>
                  <a:cubicBezTo>
                    <a:pt x="115" y="58"/>
                    <a:pt x="120" y="52"/>
                    <a:pt x="120" y="45"/>
                  </a:cubicBezTo>
                  <a:cubicBezTo>
                    <a:pt x="120" y="37"/>
                    <a:pt x="114" y="31"/>
                    <a:pt x="107" y="29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3"/>
                    <a:pt x="116" y="24"/>
                    <a:pt x="118" y="24"/>
                  </a:cubicBezTo>
                  <a:cubicBezTo>
                    <a:pt x="121" y="24"/>
                    <a:pt x="123" y="22"/>
                    <a:pt x="123" y="19"/>
                  </a:cubicBezTo>
                  <a:cubicBezTo>
                    <a:pt x="123" y="16"/>
                    <a:pt x="121" y="14"/>
                    <a:pt x="118" y="14"/>
                  </a:cubicBezTo>
                  <a:cubicBezTo>
                    <a:pt x="116" y="14"/>
                    <a:pt x="114" y="15"/>
                    <a:pt x="113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8" y="9"/>
                    <a:pt x="109" y="7"/>
                    <a:pt x="109" y="5"/>
                  </a:cubicBezTo>
                  <a:cubicBezTo>
                    <a:pt x="109" y="3"/>
                    <a:pt x="107" y="0"/>
                    <a:pt x="104" y="0"/>
                  </a:cubicBezTo>
                  <a:cubicBezTo>
                    <a:pt x="101" y="0"/>
                    <a:pt x="99" y="3"/>
                    <a:pt x="99" y="5"/>
                  </a:cubicBezTo>
                  <a:cubicBezTo>
                    <a:pt x="99" y="7"/>
                    <a:pt x="100" y="9"/>
                    <a:pt x="101" y="10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4" y="15"/>
                    <a:pt x="93" y="13"/>
                    <a:pt x="90" y="13"/>
                  </a:cubicBezTo>
                  <a:cubicBezTo>
                    <a:pt x="87" y="13"/>
                    <a:pt x="85" y="16"/>
                    <a:pt x="85" y="19"/>
                  </a:cubicBezTo>
                  <a:cubicBezTo>
                    <a:pt x="85" y="22"/>
                    <a:pt x="87" y="24"/>
                    <a:pt x="90" y="24"/>
                  </a:cubicBezTo>
                  <a:cubicBezTo>
                    <a:pt x="92" y="24"/>
                    <a:pt x="94" y="23"/>
                    <a:pt x="95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4" y="31"/>
                    <a:pt x="89" y="37"/>
                    <a:pt x="89" y="45"/>
                  </a:cubicBezTo>
                  <a:cubicBezTo>
                    <a:pt x="89" y="52"/>
                    <a:pt x="94" y="58"/>
                    <a:pt x="100" y="60"/>
                  </a:cubicBezTo>
                  <a:cubicBezTo>
                    <a:pt x="100" y="61"/>
                    <a:pt x="99" y="64"/>
                    <a:pt x="98" y="67"/>
                  </a:cubicBezTo>
                  <a:cubicBezTo>
                    <a:pt x="84" y="67"/>
                    <a:pt x="71" y="49"/>
                    <a:pt x="53" y="52"/>
                  </a:cubicBezTo>
                  <a:cubicBezTo>
                    <a:pt x="48" y="53"/>
                    <a:pt x="44" y="56"/>
                    <a:pt x="40" y="60"/>
                  </a:cubicBezTo>
                  <a:cubicBezTo>
                    <a:pt x="33" y="57"/>
                    <a:pt x="25" y="56"/>
                    <a:pt x="17" y="60"/>
                  </a:cubicBezTo>
                  <a:cubicBezTo>
                    <a:pt x="0" y="70"/>
                    <a:pt x="2" y="90"/>
                    <a:pt x="16" y="108"/>
                  </a:cubicBezTo>
                  <a:cubicBezTo>
                    <a:pt x="27" y="122"/>
                    <a:pt x="29" y="134"/>
                    <a:pt x="29" y="141"/>
                  </a:cubicBezTo>
                  <a:lnTo>
                    <a:pt x="29" y="147"/>
                  </a:lnTo>
                  <a:close/>
                  <a:moveTo>
                    <a:pt x="172" y="67"/>
                  </a:moveTo>
                  <a:cubicBezTo>
                    <a:pt x="178" y="66"/>
                    <a:pt x="183" y="67"/>
                    <a:pt x="186" y="71"/>
                  </a:cubicBezTo>
                  <a:cubicBezTo>
                    <a:pt x="201" y="86"/>
                    <a:pt x="175" y="105"/>
                    <a:pt x="172" y="115"/>
                  </a:cubicBezTo>
                  <a:cubicBezTo>
                    <a:pt x="172" y="115"/>
                    <a:pt x="168" y="113"/>
                    <a:pt x="165" y="112"/>
                  </a:cubicBezTo>
                  <a:cubicBezTo>
                    <a:pt x="161" y="120"/>
                    <a:pt x="165" y="131"/>
                    <a:pt x="167" y="135"/>
                  </a:cubicBezTo>
                  <a:cubicBezTo>
                    <a:pt x="167" y="136"/>
                    <a:pt x="167" y="137"/>
                    <a:pt x="166" y="136"/>
                  </a:cubicBezTo>
                  <a:cubicBezTo>
                    <a:pt x="163" y="135"/>
                    <a:pt x="156" y="133"/>
                    <a:pt x="149" y="131"/>
                  </a:cubicBezTo>
                  <a:cubicBezTo>
                    <a:pt x="148" y="131"/>
                    <a:pt x="148" y="130"/>
                    <a:pt x="148" y="129"/>
                  </a:cubicBezTo>
                  <a:cubicBezTo>
                    <a:pt x="149" y="117"/>
                    <a:pt x="159" y="106"/>
                    <a:pt x="166" y="97"/>
                  </a:cubicBezTo>
                  <a:cubicBezTo>
                    <a:pt x="174" y="86"/>
                    <a:pt x="175" y="76"/>
                    <a:pt x="172" y="67"/>
                  </a:cubicBezTo>
                  <a:close/>
                  <a:moveTo>
                    <a:pt x="111" y="124"/>
                  </a:moveTo>
                  <a:cubicBezTo>
                    <a:pt x="117" y="120"/>
                    <a:pt x="120" y="109"/>
                    <a:pt x="120" y="102"/>
                  </a:cubicBezTo>
                  <a:cubicBezTo>
                    <a:pt x="118" y="102"/>
                    <a:pt x="114" y="101"/>
                    <a:pt x="114" y="101"/>
                  </a:cubicBezTo>
                  <a:cubicBezTo>
                    <a:pt x="114" y="92"/>
                    <a:pt x="113" y="84"/>
                    <a:pt x="112" y="76"/>
                  </a:cubicBezTo>
                  <a:cubicBezTo>
                    <a:pt x="132" y="75"/>
                    <a:pt x="145" y="54"/>
                    <a:pt x="157" y="66"/>
                  </a:cubicBezTo>
                  <a:cubicBezTo>
                    <a:pt x="169" y="79"/>
                    <a:pt x="147" y="95"/>
                    <a:pt x="143" y="105"/>
                  </a:cubicBezTo>
                  <a:cubicBezTo>
                    <a:pt x="143" y="105"/>
                    <a:pt x="136" y="104"/>
                    <a:pt x="130" y="103"/>
                  </a:cubicBezTo>
                  <a:cubicBezTo>
                    <a:pt x="128" y="110"/>
                    <a:pt x="131" y="122"/>
                    <a:pt x="134" y="126"/>
                  </a:cubicBezTo>
                  <a:cubicBezTo>
                    <a:pt x="135" y="128"/>
                    <a:pt x="134" y="128"/>
                    <a:pt x="133" y="128"/>
                  </a:cubicBezTo>
                  <a:cubicBezTo>
                    <a:pt x="128" y="127"/>
                    <a:pt x="119" y="126"/>
                    <a:pt x="112" y="126"/>
                  </a:cubicBezTo>
                  <a:cubicBezTo>
                    <a:pt x="111" y="126"/>
                    <a:pt x="110" y="125"/>
                    <a:pt x="111" y="124"/>
                  </a:cubicBezTo>
                  <a:close/>
                  <a:moveTo>
                    <a:pt x="51" y="66"/>
                  </a:moveTo>
                  <a:cubicBezTo>
                    <a:pt x="63" y="54"/>
                    <a:pt x="77" y="75"/>
                    <a:pt x="96" y="76"/>
                  </a:cubicBezTo>
                  <a:cubicBezTo>
                    <a:pt x="95" y="84"/>
                    <a:pt x="94" y="92"/>
                    <a:pt x="94" y="101"/>
                  </a:cubicBezTo>
                  <a:cubicBezTo>
                    <a:pt x="94" y="101"/>
                    <a:pt x="90" y="102"/>
                    <a:pt x="88" y="102"/>
                  </a:cubicBezTo>
                  <a:cubicBezTo>
                    <a:pt x="88" y="109"/>
                    <a:pt x="91" y="120"/>
                    <a:pt x="97" y="124"/>
                  </a:cubicBezTo>
                  <a:cubicBezTo>
                    <a:pt x="98" y="125"/>
                    <a:pt x="98" y="126"/>
                    <a:pt x="97" y="126"/>
                  </a:cubicBezTo>
                  <a:cubicBezTo>
                    <a:pt x="89" y="126"/>
                    <a:pt x="81" y="127"/>
                    <a:pt x="75" y="128"/>
                  </a:cubicBezTo>
                  <a:cubicBezTo>
                    <a:pt x="74" y="128"/>
                    <a:pt x="73" y="128"/>
                    <a:pt x="74" y="126"/>
                  </a:cubicBezTo>
                  <a:cubicBezTo>
                    <a:pt x="77" y="122"/>
                    <a:pt x="80" y="110"/>
                    <a:pt x="78" y="103"/>
                  </a:cubicBezTo>
                  <a:cubicBezTo>
                    <a:pt x="73" y="104"/>
                    <a:pt x="65" y="105"/>
                    <a:pt x="65" y="105"/>
                  </a:cubicBezTo>
                  <a:cubicBezTo>
                    <a:pt x="61" y="95"/>
                    <a:pt x="39" y="79"/>
                    <a:pt x="51" y="66"/>
                  </a:cubicBezTo>
                  <a:close/>
                  <a:moveTo>
                    <a:pt x="22" y="71"/>
                  </a:moveTo>
                  <a:cubicBezTo>
                    <a:pt x="26" y="67"/>
                    <a:pt x="30" y="66"/>
                    <a:pt x="36" y="67"/>
                  </a:cubicBezTo>
                  <a:cubicBezTo>
                    <a:pt x="33" y="76"/>
                    <a:pt x="34" y="86"/>
                    <a:pt x="42" y="97"/>
                  </a:cubicBezTo>
                  <a:cubicBezTo>
                    <a:pt x="49" y="106"/>
                    <a:pt x="59" y="117"/>
                    <a:pt x="60" y="129"/>
                  </a:cubicBezTo>
                  <a:cubicBezTo>
                    <a:pt x="60" y="130"/>
                    <a:pt x="60" y="131"/>
                    <a:pt x="59" y="131"/>
                  </a:cubicBezTo>
                  <a:cubicBezTo>
                    <a:pt x="52" y="133"/>
                    <a:pt x="45" y="135"/>
                    <a:pt x="42" y="136"/>
                  </a:cubicBezTo>
                  <a:cubicBezTo>
                    <a:pt x="41" y="137"/>
                    <a:pt x="41" y="136"/>
                    <a:pt x="41" y="135"/>
                  </a:cubicBezTo>
                  <a:cubicBezTo>
                    <a:pt x="43" y="131"/>
                    <a:pt x="47" y="120"/>
                    <a:pt x="43" y="112"/>
                  </a:cubicBezTo>
                  <a:cubicBezTo>
                    <a:pt x="40" y="113"/>
                    <a:pt x="36" y="115"/>
                    <a:pt x="36" y="115"/>
                  </a:cubicBezTo>
                  <a:cubicBezTo>
                    <a:pt x="33" y="105"/>
                    <a:pt x="7" y="86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6403" y="219"/>
              <a:ext cx="145" cy="21"/>
            </a:xfrm>
            <a:custGeom>
              <a:avLst/>
              <a:gdLst>
                <a:gd name="T0" fmla="*/ 150 w 150"/>
                <a:gd name="T1" fmla="*/ 20 h 22"/>
                <a:gd name="T2" fmla="*/ 150 w 150"/>
                <a:gd name="T3" fmla="*/ 2 h 22"/>
                <a:gd name="T4" fmla="*/ 148 w 150"/>
                <a:gd name="T5" fmla="*/ 0 h 22"/>
                <a:gd name="T6" fmla="*/ 2 w 150"/>
                <a:gd name="T7" fmla="*/ 0 h 22"/>
                <a:gd name="T8" fmla="*/ 0 w 150"/>
                <a:gd name="T9" fmla="*/ 2 h 22"/>
                <a:gd name="T10" fmla="*/ 0 w 150"/>
                <a:gd name="T11" fmla="*/ 20 h 22"/>
                <a:gd name="T12" fmla="*/ 2 w 150"/>
                <a:gd name="T13" fmla="*/ 22 h 22"/>
                <a:gd name="T14" fmla="*/ 148 w 150"/>
                <a:gd name="T15" fmla="*/ 22 h 22"/>
                <a:gd name="T16" fmla="*/ 150 w 15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2">
                  <a:moveTo>
                    <a:pt x="150" y="20"/>
                  </a:moveTo>
                  <a:cubicBezTo>
                    <a:pt x="150" y="2"/>
                    <a:pt x="150" y="2"/>
                    <a:pt x="150" y="2"/>
                  </a:cubicBezTo>
                  <a:cubicBezTo>
                    <a:pt x="150" y="1"/>
                    <a:pt x="149" y="0"/>
                    <a:pt x="1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50" y="22"/>
                    <a:pt x="1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620405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98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76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da-DK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88297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113442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420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4149624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>
          <p15:clr>
            <a:srgbClr val="FBAE40"/>
          </p15:clr>
        </p15:guide>
        <p15:guide id="3" pos="39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54514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6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6316663" y="1341438"/>
            <a:ext cx="545147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8976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701" userDrawn="1">
          <p15:clr>
            <a:srgbClr val="FBAE40"/>
          </p15:clr>
        </p15:guide>
        <p15:guide id="3" pos="39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826611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5" hasCustomPrompt="1"/>
          </p:nvPr>
        </p:nvSpPr>
        <p:spPr>
          <a:xfrm>
            <a:off x="4324350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6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561210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37"/>
          </p:nvPr>
        </p:nvSpPr>
        <p:spPr>
          <a:xfrm>
            <a:off x="4332288" y="1341438"/>
            <a:ext cx="3527425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8266113" y="1341438"/>
            <a:ext cx="3502634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4345049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8266722" y="5852518"/>
            <a:ext cx="3502025" cy="492720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 anchor="ctr"/>
          <a:lstStyle>
            <a:lvl1pPr marL="7200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8462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423863" y="1341438"/>
            <a:ext cx="3502025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4"/>
          <p:cNvSpPr>
            <a:spLocks noGrp="1"/>
          </p:cNvSpPr>
          <p:nvPr>
            <p:ph type="pic" sz="quarter" idx="37"/>
          </p:nvPr>
        </p:nvSpPr>
        <p:spPr>
          <a:xfrm>
            <a:off x="4332289" y="1341438"/>
            <a:ext cx="3492499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9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8266113" y="1341438"/>
            <a:ext cx="3502634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9"/>
          </p:nvPr>
        </p:nvSpPr>
        <p:spPr>
          <a:xfrm>
            <a:off x="423863" y="4064001"/>
            <a:ext cx="3502025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5" name="Pladsholder til billede 4"/>
          <p:cNvSpPr>
            <a:spLocks noGrp="1"/>
          </p:cNvSpPr>
          <p:nvPr>
            <p:ph type="pic" sz="quarter" idx="40"/>
          </p:nvPr>
        </p:nvSpPr>
        <p:spPr>
          <a:xfrm>
            <a:off x="4332289" y="4064001"/>
            <a:ext cx="3492499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7" name="Pladsholder til billede 4"/>
          <p:cNvSpPr>
            <a:spLocks noGrp="1"/>
          </p:cNvSpPr>
          <p:nvPr>
            <p:ph type="pic" sz="quarter" idx="41"/>
          </p:nvPr>
        </p:nvSpPr>
        <p:spPr>
          <a:xfrm>
            <a:off x="8266113" y="4064001"/>
            <a:ext cx="3502634" cy="2281237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423863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345049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3" name="Pladsholder til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8265626" y="3232727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6" name="Pladsholder til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423863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36" name="Pladsholder til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4345049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38" name="Pladsholder til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8266722" y="5954932"/>
            <a:ext cx="3502025" cy="389948"/>
          </a:xfrm>
          <a:prstGeom prst="rect">
            <a:avLst/>
          </a:prstGeom>
          <a:solidFill>
            <a:srgbClr val="0F78C8">
              <a:alpha val="70000"/>
            </a:srgbClr>
          </a:solidFill>
        </p:spPr>
        <p:txBody>
          <a:bodyPr wrap="square" lIns="90000" tIns="72000" bIns="72000"/>
          <a:lstStyle>
            <a:lvl1pPr marL="7200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Tilføj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678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24" userDrawn="1">
          <p15:clr>
            <a:srgbClr val="FBAE40"/>
          </p15:clr>
        </p15:guide>
        <p15:guide id="4" pos="5207" userDrawn="1">
          <p15:clr>
            <a:srgbClr val="FBAE40"/>
          </p15:clr>
        </p15:guide>
        <p15:guide id="5" pos="49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boks,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9" name="Pladsholder til billede 4"/>
          <p:cNvSpPr>
            <a:spLocks noGrp="1"/>
          </p:cNvSpPr>
          <p:nvPr>
            <p:ph type="pic" sz="quarter" idx="38"/>
          </p:nvPr>
        </p:nvSpPr>
        <p:spPr>
          <a:xfrm>
            <a:off x="4367213" y="1341438"/>
            <a:ext cx="7401534" cy="50038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" name="Text Placeholder 2"/>
          <p:cNvSpPr>
            <a:spLocks noGrp="1"/>
          </p:cNvSpPr>
          <p:nvPr>
            <p:ph idx="16" hasCustomPrompt="1"/>
          </p:nvPr>
        </p:nvSpPr>
        <p:spPr>
          <a:xfrm>
            <a:off x="423863" y="1341438"/>
            <a:ext cx="3502025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da-DK" dirty="0" smtClean="0"/>
              <a:t>Tilføj tekst</a:t>
            </a:r>
          </a:p>
          <a:p>
            <a:pPr lvl="1"/>
            <a:r>
              <a:rPr lang="da-DK" dirty="0" smtClean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3683298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473" userDrawn="1">
          <p15:clr>
            <a:srgbClr val="FBAE40"/>
          </p15:clr>
        </p15:guide>
        <p15:guide id="3" pos="27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863" y="431320"/>
            <a:ext cx="9487888" cy="6254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 dirty="0" smtClean="0"/>
              <a:t>Tilføj overskrift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0120313" y="96838"/>
            <a:ext cx="1644650" cy="854075"/>
            <a:chOff x="6375" y="61"/>
            <a:chExt cx="1036" cy="538"/>
          </a:xfrm>
          <a:solidFill>
            <a:srgbClr val="0F78C8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6403" y="284"/>
              <a:ext cx="97" cy="135"/>
            </a:xfrm>
            <a:custGeom>
              <a:avLst/>
              <a:gdLst>
                <a:gd name="T0" fmla="*/ 50 w 100"/>
                <a:gd name="T1" fmla="*/ 0 h 139"/>
                <a:gd name="T2" fmla="*/ 5 w 100"/>
                <a:gd name="T3" fmla="*/ 0 h 139"/>
                <a:gd name="T4" fmla="*/ 0 w 100"/>
                <a:gd name="T5" fmla="*/ 5 h 139"/>
                <a:gd name="T6" fmla="*/ 0 w 100"/>
                <a:gd name="T7" fmla="*/ 133 h 139"/>
                <a:gd name="T8" fmla="*/ 5 w 100"/>
                <a:gd name="T9" fmla="*/ 139 h 139"/>
                <a:gd name="T10" fmla="*/ 50 w 100"/>
                <a:gd name="T11" fmla="*/ 139 h 139"/>
                <a:gd name="T12" fmla="*/ 100 w 100"/>
                <a:gd name="T13" fmla="*/ 105 h 139"/>
                <a:gd name="T14" fmla="*/ 100 w 100"/>
                <a:gd name="T15" fmla="*/ 33 h 139"/>
                <a:gd name="T16" fmla="*/ 50 w 100"/>
                <a:gd name="T17" fmla="*/ 0 h 139"/>
                <a:gd name="T18" fmla="*/ 72 w 100"/>
                <a:gd name="T19" fmla="*/ 100 h 139"/>
                <a:gd name="T20" fmla="*/ 50 w 100"/>
                <a:gd name="T21" fmla="*/ 116 h 139"/>
                <a:gd name="T22" fmla="*/ 28 w 100"/>
                <a:gd name="T23" fmla="*/ 116 h 139"/>
                <a:gd name="T24" fmla="*/ 28 w 100"/>
                <a:gd name="T25" fmla="*/ 23 h 139"/>
                <a:gd name="T26" fmla="*/ 50 w 100"/>
                <a:gd name="T27" fmla="*/ 23 h 139"/>
                <a:gd name="T28" fmla="*/ 72 w 100"/>
                <a:gd name="T29" fmla="*/ 38 h 139"/>
                <a:gd name="T30" fmla="*/ 72 w 100"/>
                <a:gd name="T31" fmla="*/ 10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9">
                  <a:moveTo>
                    <a:pt x="5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87" y="139"/>
                    <a:pt x="100" y="122"/>
                    <a:pt x="100" y="105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6"/>
                    <a:pt x="87" y="0"/>
                    <a:pt x="50" y="0"/>
                  </a:cubicBezTo>
                  <a:close/>
                  <a:moveTo>
                    <a:pt x="72" y="100"/>
                  </a:moveTo>
                  <a:cubicBezTo>
                    <a:pt x="72" y="111"/>
                    <a:pt x="64" y="116"/>
                    <a:pt x="50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4" y="23"/>
                    <a:pt x="72" y="28"/>
                    <a:pt x="72" y="38"/>
                  </a:cubicBezTo>
                  <a:lnTo>
                    <a:pt x="7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6524" y="284"/>
              <a:ext cx="105" cy="135"/>
            </a:xfrm>
            <a:custGeom>
              <a:avLst/>
              <a:gdLst>
                <a:gd name="T0" fmla="*/ 39 w 109"/>
                <a:gd name="T1" fmla="*/ 5 h 139"/>
                <a:gd name="T2" fmla="*/ 1 w 109"/>
                <a:gd name="T3" fmla="*/ 133 h 139"/>
                <a:gd name="T4" fmla="*/ 5 w 109"/>
                <a:gd name="T5" fmla="*/ 139 h 139"/>
                <a:gd name="T6" fmla="*/ 21 w 109"/>
                <a:gd name="T7" fmla="*/ 139 h 139"/>
                <a:gd name="T8" fmla="*/ 28 w 109"/>
                <a:gd name="T9" fmla="*/ 133 h 139"/>
                <a:gd name="T10" fmla="*/ 35 w 109"/>
                <a:gd name="T11" fmla="*/ 109 h 139"/>
                <a:gd name="T12" fmla="*/ 73 w 109"/>
                <a:gd name="T13" fmla="*/ 109 h 139"/>
                <a:gd name="T14" fmla="*/ 80 w 109"/>
                <a:gd name="T15" fmla="*/ 133 h 139"/>
                <a:gd name="T16" fmla="*/ 86 w 109"/>
                <a:gd name="T17" fmla="*/ 139 h 139"/>
                <a:gd name="T18" fmla="*/ 104 w 109"/>
                <a:gd name="T19" fmla="*/ 139 h 139"/>
                <a:gd name="T20" fmla="*/ 108 w 109"/>
                <a:gd name="T21" fmla="*/ 133 h 139"/>
                <a:gd name="T22" fmla="*/ 70 w 109"/>
                <a:gd name="T23" fmla="*/ 5 h 139"/>
                <a:gd name="T24" fmla="*/ 63 w 109"/>
                <a:gd name="T25" fmla="*/ 0 h 139"/>
                <a:gd name="T26" fmla="*/ 46 w 109"/>
                <a:gd name="T27" fmla="*/ 0 h 139"/>
                <a:gd name="T28" fmla="*/ 39 w 109"/>
                <a:gd name="T29" fmla="*/ 5 h 139"/>
                <a:gd name="T30" fmla="*/ 67 w 109"/>
                <a:gd name="T31" fmla="*/ 87 h 139"/>
                <a:gd name="T32" fmla="*/ 41 w 109"/>
                <a:gd name="T33" fmla="*/ 87 h 139"/>
                <a:gd name="T34" fmla="*/ 54 w 109"/>
                <a:gd name="T35" fmla="*/ 28 h 139"/>
                <a:gd name="T36" fmla="*/ 67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39" y="5"/>
                  </a:move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lose/>
                  <a:moveTo>
                    <a:pt x="67" y="87"/>
                  </a:moveTo>
                  <a:cubicBezTo>
                    <a:pt x="41" y="87"/>
                    <a:pt x="41" y="87"/>
                    <a:pt x="41" y="87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6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604" y="463"/>
              <a:ext cx="105" cy="135"/>
            </a:xfrm>
            <a:custGeom>
              <a:avLst/>
              <a:gdLst>
                <a:gd name="T0" fmla="*/ 70 w 109"/>
                <a:gd name="T1" fmla="*/ 5 h 139"/>
                <a:gd name="T2" fmla="*/ 63 w 109"/>
                <a:gd name="T3" fmla="*/ 0 h 139"/>
                <a:gd name="T4" fmla="*/ 45 w 109"/>
                <a:gd name="T5" fmla="*/ 0 h 139"/>
                <a:gd name="T6" fmla="*/ 39 w 109"/>
                <a:gd name="T7" fmla="*/ 5 h 139"/>
                <a:gd name="T8" fmla="*/ 1 w 109"/>
                <a:gd name="T9" fmla="*/ 133 h 139"/>
                <a:gd name="T10" fmla="*/ 5 w 109"/>
                <a:gd name="T11" fmla="*/ 139 h 139"/>
                <a:gd name="T12" fmla="*/ 21 w 109"/>
                <a:gd name="T13" fmla="*/ 139 h 139"/>
                <a:gd name="T14" fmla="*/ 27 w 109"/>
                <a:gd name="T15" fmla="*/ 133 h 139"/>
                <a:gd name="T16" fmla="*/ 35 w 109"/>
                <a:gd name="T17" fmla="*/ 109 h 139"/>
                <a:gd name="T18" fmla="*/ 73 w 109"/>
                <a:gd name="T19" fmla="*/ 109 h 139"/>
                <a:gd name="T20" fmla="*/ 80 w 109"/>
                <a:gd name="T21" fmla="*/ 133 h 139"/>
                <a:gd name="T22" fmla="*/ 86 w 109"/>
                <a:gd name="T23" fmla="*/ 139 h 139"/>
                <a:gd name="T24" fmla="*/ 104 w 109"/>
                <a:gd name="T25" fmla="*/ 139 h 139"/>
                <a:gd name="T26" fmla="*/ 108 w 109"/>
                <a:gd name="T27" fmla="*/ 133 h 139"/>
                <a:gd name="T28" fmla="*/ 70 w 109"/>
                <a:gd name="T29" fmla="*/ 5 h 139"/>
                <a:gd name="T30" fmla="*/ 41 w 109"/>
                <a:gd name="T31" fmla="*/ 87 h 139"/>
                <a:gd name="T32" fmla="*/ 54 w 109"/>
                <a:gd name="T33" fmla="*/ 28 h 139"/>
                <a:gd name="T34" fmla="*/ 67 w 109"/>
                <a:gd name="T35" fmla="*/ 87 h 139"/>
                <a:gd name="T36" fmla="*/ 41 w 109"/>
                <a:gd name="T37" fmla="*/ 8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70" y="5"/>
                  </a:moveTo>
                  <a:cubicBezTo>
                    <a:pt x="69" y="1"/>
                    <a:pt x="67" y="0"/>
                    <a:pt x="6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7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2" y="139"/>
                    <a:pt x="86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8" y="139"/>
                    <a:pt x="109" y="137"/>
                    <a:pt x="108" y="133"/>
                  </a:cubicBezTo>
                  <a:lnTo>
                    <a:pt x="70" y="5"/>
                  </a:lnTo>
                  <a:close/>
                  <a:moveTo>
                    <a:pt x="41" y="87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67" y="87"/>
                    <a:pt x="67" y="87"/>
                    <a:pt x="67" y="87"/>
                  </a:cubicBezTo>
                  <a:lnTo>
                    <a:pt x="4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939" y="284"/>
              <a:ext cx="105" cy="135"/>
            </a:xfrm>
            <a:custGeom>
              <a:avLst/>
              <a:gdLst>
                <a:gd name="T0" fmla="*/ 5 w 109"/>
                <a:gd name="T1" fmla="*/ 139 h 139"/>
                <a:gd name="T2" fmla="*/ 21 w 109"/>
                <a:gd name="T3" fmla="*/ 139 h 139"/>
                <a:gd name="T4" fmla="*/ 28 w 109"/>
                <a:gd name="T5" fmla="*/ 133 h 139"/>
                <a:gd name="T6" fmla="*/ 35 w 109"/>
                <a:gd name="T7" fmla="*/ 109 h 139"/>
                <a:gd name="T8" fmla="*/ 73 w 109"/>
                <a:gd name="T9" fmla="*/ 109 h 139"/>
                <a:gd name="T10" fmla="*/ 80 w 109"/>
                <a:gd name="T11" fmla="*/ 133 h 139"/>
                <a:gd name="T12" fmla="*/ 86 w 109"/>
                <a:gd name="T13" fmla="*/ 139 h 139"/>
                <a:gd name="T14" fmla="*/ 105 w 109"/>
                <a:gd name="T15" fmla="*/ 139 h 139"/>
                <a:gd name="T16" fmla="*/ 108 w 109"/>
                <a:gd name="T17" fmla="*/ 133 h 139"/>
                <a:gd name="T18" fmla="*/ 70 w 109"/>
                <a:gd name="T19" fmla="*/ 5 h 139"/>
                <a:gd name="T20" fmla="*/ 64 w 109"/>
                <a:gd name="T21" fmla="*/ 0 h 139"/>
                <a:gd name="T22" fmla="*/ 46 w 109"/>
                <a:gd name="T23" fmla="*/ 0 h 139"/>
                <a:gd name="T24" fmla="*/ 39 w 109"/>
                <a:gd name="T25" fmla="*/ 5 h 139"/>
                <a:gd name="T26" fmla="*/ 1 w 109"/>
                <a:gd name="T27" fmla="*/ 133 h 139"/>
                <a:gd name="T28" fmla="*/ 5 w 109"/>
                <a:gd name="T29" fmla="*/ 139 h 139"/>
                <a:gd name="T30" fmla="*/ 54 w 109"/>
                <a:gd name="T31" fmla="*/ 28 h 139"/>
                <a:gd name="T32" fmla="*/ 67 w 109"/>
                <a:gd name="T33" fmla="*/ 87 h 139"/>
                <a:gd name="T34" fmla="*/ 41 w 109"/>
                <a:gd name="T35" fmla="*/ 87 h 139"/>
                <a:gd name="T36" fmla="*/ 54 w 109"/>
                <a:gd name="T37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7" y="137"/>
                    <a:pt x="28" y="133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1" y="137"/>
                    <a:pt x="83" y="139"/>
                    <a:pt x="86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8" y="139"/>
                    <a:pt x="109" y="137"/>
                    <a:pt x="108" y="1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1"/>
                    <a:pt x="67" y="0"/>
                    <a:pt x="6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0" y="1"/>
                    <a:pt x="39" y="5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39"/>
                    <a:pt x="5" y="139"/>
                  </a:cubicBezTo>
                  <a:close/>
                  <a:moveTo>
                    <a:pt x="54" y="28"/>
                  </a:moveTo>
                  <a:cubicBezTo>
                    <a:pt x="67" y="87"/>
                    <a:pt x="67" y="87"/>
                    <a:pt x="67" y="87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655" y="284"/>
              <a:ext cx="97" cy="135"/>
            </a:xfrm>
            <a:custGeom>
              <a:avLst/>
              <a:gdLst>
                <a:gd name="T0" fmla="*/ 5 w 100"/>
                <a:gd name="T1" fmla="*/ 139 h 139"/>
                <a:gd name="T2" fmla="*/ 21 w 100"/>
                <a:gd name="T3" fmla="*/ 139 h 139"/>
                <a:gd name="T4" fmla="*/ 26 w 100"/>
                <a:gd name="T5" fmla="*/ 133 h 139"/>
                <a:gd name="T6" fmla="*/ 26 w 100"/>
                <a:gd name="T7" fmla="*/ 49 h 139"/>
                <a:gd name="T8" fmla="*/ 32 w 100"/>
                <a:gd name="T9" fmla="*/ 64 h 139"/>
                <a:gd name="T10" fmla="*/ 74 w 100"/>
                <a:gd name="T11" fmla="*/ 136 h 139"/>
                <a:gd name="T12" fmla="*/ 79 w 100"/>
                <a:gd name="T13" fmla="*/ 139 h 139"/>
                <a:gd name="T14" fmla="*/ 95 w 100"/>
                <a:gd name="T15" fmla="*/ 139 h 139"/>
                <a:gd name="T16" fmla="*/ 100 w 100"/>
                <a:gd name="T17" fmla="*/ 133 h 139"/>
                <a:gd name="T18" fmla="*/ 100 w 100"/>
                <a:gd name="T19" fmla="*/ 5 h 139"/>
                <a:gd name="T20" fmla="*/ 95 w 100"/>
                <a:gd name="T21" fmla="*/ 0 h 139"/>
                <a:gd name="T22" fmla="*/ 79 w 100"/>
                <a:gd name="T23" fmla="*/ 0 h 139"/>
                <a:gd name="T24" fmla="*/ 74 w 100"/>
                <a:gd name="T25" fmla="*/ 5 h 139"/>
                <a:gd name="T26" fmla="*/ 74 w 100"/>
                <a:gd name="T27" fmla="*/ 88 h 139"/>
                <a:gd name="T28" fmla="*/ 69 w 100"/>
                <a:gd name="T29" fmla="*/ 76 h 139"/>
                <a:gd name="T30" fmla="*/ 26 w 100"/>
                <a:gd name="T31" fmla="*/ 2 h 139"/>
                <a:gd name="T32" fmla="*/ 21 w 100"/>
                <a:gd name="T33" fmla="*/ 0 h 139"/>
                <a:gd name="T34" fmla="*/ 5 w 100"/>
                <a:gd name="T35" fmla="*/ 0 h 139"/>
                <a:gd name="T36" fmla="*/ 0 w 100"/>
                <a:gd name="T37" fmla="*/ 5 h 139"/>
                <a:gd name="T38" fmla="*/ 0 w 100"/>
                <a:gd name="T39" fmla="*/ 133 h 139"/>
                <a:gd name="T40" fmla="*/ 5 w 100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39">
                  <a:moveTo>
                    <a:pt x="5" y="139"/>
                  </a:moveTo>
                  <a:cubicBezTo>
                    <a:pt x="21" y="139"/>
                    <a:pt x="21" y="139"/>
                    <a:pt x="21" y="139"/>
                  </a:cubicBezTo>
                  <a:cubicBezTo>
                    <a:pt x="25" y="139"/>
                    <a:pt x="26" y="137"/>
                    <a:pt x="26" y="13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0"/>
                    <a:pt x="32" y="64"/>
                    <a:pt x="32" y="64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5" y="138"/>
                    <a:pt x="76" y="139"/>
                    <a:pt x="79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9" y="139"/>
                    <a:pt x="100" y="137"/>
                    <a:pt x="100" y="133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"/>
                    <a:pt x="99" y="0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4" y="1"/>
                    <a:pt x="74" y="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0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2" y="139"/>
                    <a:pt x="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6792" y="284"/>
              <a:ext cx="119" cy="135"/>
            </a:xfrm>
            <a:custGeom>
              <a:avLst/>
              <a:gdLst>
                <a:gd name="T0" fmla="*/ 119 w 124"/>
                <a:gd name="T1" fmla="*/ 139 h 139"/>
                <a:gd name="T2" fmla="*/ 124 w 124"/>
                <a:gd name="T3" fmla="*/ 133 h 139"/>
                <a:gd name="T4" fmla="*/ 124 w 124"/>
                <a:gd name="T5" fmla="*/ 5 h 139"/>
                <a:gd name="T6" fmla="*/ 119 w 124"/>
                <a:gd name="T7" fmla="*/ 0 h 139"/>
                <a:gd name="T8" fmla="*/ 102 w 124"/>
                <a:gd name="T9" fmla="*/ 0 h 139"/>
                <a:gd name="T10" fmla="*/ 98 w 124"/>
                <a:gd name="T11" fmla="*/ 2 h 139"/>
                <a:gd name="T12" fmla="*/ 67 w 124"/>
                <a:gd name="T13" fmla="*/ 74 h 139"/>
                <a:gd name="T14" fmla="*/ 62 w 124"/>
                <a:gd name="T15" fmla="*/ 88 h 139"/>
                <a:gd name="T16" fmla="*/ 57 w 124"/>
                <a:gd name="T17" fmla="*/ 74 h 139"/>
                <a:gd name="T18" fmla="*/ 25 w 124"/>
                <a:gd name="T19" fmla="*/ 2 h 139"/>
                <a:gd name="T20" fmla="*/ 21 w 124"/>
                <a:gd name="T21" fmla="*/ 0 h 139"/>
                <a:gd name="T22" fmla="*/ 5 w 124"/>
                <a:gd name="T23" fmla="*/ 0 h 139"/>
                <a:gd name="T24" fmla="*/ 0 w 124"/>
                <a:gd name="T25" fmla="*/ 5 h 139"/>
                <a:gd name="T26" fmla="*/ 0 w 124"/>
                <a:gd name="T27" fmla="*/ 133 h 139"/>
                <a:gd name="T28" fmla="*/ 5 w 124"/>
                <a:gd name="T29" fmla="*/ 139 h 139"/>
                <a:gd name="T30" fmla="*/ 21 w 124"/>
                <a:gd name="T31" fmla="*/ 139 h 139"/>
                <a:gd name="T32" fmla="*/ 26 w 124"/>
                <a:gd name="T33" fmla="*/ 133 h 139"/>
                <a:gd name="T34" fmla="*/ 26 w 124"/>
                <a:gd name="T35" fmla="*/ 55 h 139"/>
                <a:gd name="T36" fmla="*/ 30 w 124"/>
                <a:gd name="T37" fmla="*/ 71 h 139"/>
                <a:gd name="T38" fmla="*/ 48 w 124"/>
                <a:gd name="T39" fmla="*/ 112 h 139"/>
                <a:gd name="T40" fmla="*/ 54 w 124"/>
                <a:gd name="T41" fmla="*/ 118 h 139"/>
                <a:gd name="T42" fmla="*/ 69 w 124"/>
                <a:gd name="T43" fmla="*/ 118 h 139"/>
                <a:gd name="T44" fmla="*/ 76 w 124"/>
                <a:gd name="T45" fmla="*/ 112 h 139"/>
                <a:gd name="T46" fmla="*/ 92 w 124"/>
                <a:gd name="T47" fmla="*/ 72 h 139"/>
                <a:gd name="T48" fmla="*/ 97 w 124"/>
                <a:gd name="T49" fmla="*/ 54 h 139"/>
                <a:gd name="T50" fmla="*/ 97 w 124"/>
                <a:gd name="T51" fmla="*/ 133 h 139"/>
                <a:gd name="T52" fmla="*/ 102 w 124"/>
                <a:gd name="T53" fmla="*/ 139 h 139"/>
                <a:gd name="T54" fmla="*/ 119 w 124"/>
                <a:gd name="T5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39">
                  <a:moveTo>
                    <a:pt x="119" y="139"/>
                  </a:moveTo>
                  <a:cubicBezTo>
                    <a:pt x="123" y="139"/>
                    <a:pt x="124" y="137"/>
                    <a:pt x="124" y="13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1"/>
                    <a:pt x="123" y="0"/>
                    <a:pt x="1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0" y="0"/>
                    <a:pt x="98" y="0"/>
                    <a:pt x="98" y="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4" y="139"/>
                    <a:pt x="26" y="137"/>
                    <a:pt x="26" y="133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5"/>
                    <a:pt x="51" y="118"/>
                    <a:pt x="54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2" y="118"/>
                    <a:pt x="74" y="116"/>
                    <a:pt x="76" y="11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137"/>
                    <a:pt x="99" y="139"/>
                    <a:pt x="102" y="139"/>
                  </a:cubicBezTo>
                  <a:lnTo>
                    <a:pt x="11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7070" y="284"/>
              <a:ext cx="97" cy="135"/>
            </a:xfrm>
            <a:custGeom>
              <a:avLst/>
              <a:gdLst>
                <a:gd name="T0" fmla="*/ 75 w 100"/>
                <a:gd name="T1" fmla="*/ 82 h 139"/>
                <a:gd name="T2" fmla="*/ 98 w 100"/>
                <a:gd name="T3" fmla="*/ 52 h 139"/>
                <a:gd name="T4" fmla="*/ 98 w 100"/>
                <a:gd name="T5" fmla="*/ 33 h 139"/>
                <a:gd name="T6" fmla="*/ 48 w 100"/>
                <a:gd name="T7" fmla="*/ 0 h 139"/>
                <a:gd name="T8" fmla="*/ 5 w 100"/>
                <a:gd name="T9" fmla="*/ 0 h 139"/>
                <a:gd name="T10" fmla="*/ 0 w 100"/>
                <a:gd name="T11" fmla="*/ 5 h 139"/>
                <a:gd name="T12" fmla="*/ 0 w 100"/>
                <a:gd name="T13" fmla="*/ 133 h 139"/>
                <a:gd name="T14" fmla="*/ 5 w 100"/>
                <a:gd name="T15" fmla="*/ 139 h 139"/>
                <a:gd name="T16" fmla="*/ 23 w 100"/>
                <a:gd name="T17" fmla="*/ 139 h 139"/>
                <a:gd name="T18" fmla="*/ 28 w 100"/>
                <a:gd name="T19" fmla="*/ 133 h 139"/>
                <a:gd name="T20" fmla="*/ 28 w 100"/>
                <a:gd name="T21" fmla="*/ 86 h 139"/>
                <a:gd name="T22" fmla="*/ 49 w 100"/>
                <a:gd name="T23" fmla="*/ 86 h 139"/>
                <a:gd name="T24" fmla="*/ 71 w 100"/>
                <a:gd name="T25" fmla="*/ 133 h 139"/>
                <a:gd name="T26" fmla="*/ 76 w 100"/>
                <a:gd name="T27" fmla="*/ 139 h 139"/>
                <a:gd name="T28" fmla="*/ 94 w 100"/>
                <a:gd name="T29" fmla="*/ 139 h 139"/>
                <a:gd name="T30" fmla="*/ 99 w 100"/>
                <a:gd name="T31" fmla="*/ 133 h 139"/>
                <a:gd name="T32" fmla="*/ 75 w 100"/>
                <a:gd name="T33" fmla="*/ 82 h 139"/>
                <a:gd name="T34" fmla="*/ 70 w 100"/>
                <a:gd name="T35" fmla="*/ 47 h 139"/>
                <a:gd name="T36" fmla="*/ 48 w 100"/>
                <a:gd name="T37" fmla="*/ 63 h 139"/>
                <a:gd name="T38" fmla="*/ 28 w 100"/>
                <a:gd name="T39" fmla="*/ 63 h 139"/>
                <a:gd name="T40" fmla="*/ 28 w 100"/>
                <a:gd name="T41" fmla="*/ 23 h 139"/>
                <a:gd name="T42" fmla="*/ 48 w 100"/>
                <a:gd name="T43" fmla="*/ 23 h 139"/>
                <a:gd name="T44" fmla="*/ 70 w 100"/>
                <a:gd name="T45" fmla="*/ 38 h 139"/>
                <a:gd name="T46" fmla="*/ 70 w 100"/>
                <a:gd name="T47" fmla="*/ 4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39">
                  <a:moveTo>
                    <a:pt x="75" y="82"/>
                  </a:moveTo>
                  <a:cubicBezTo>
                    <a:pt x="92" y="76"/>
                    <a:pt x="98" y="64"/>
                    <a:pt x="98" y="5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16"/>
                    <a:pt x="85" y="0"/>
                    <a:pt x="4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7" y="139"/>
                    <a:pt x="28" y="137"/>
                    <a:pt x="28" y="133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7"/>
                    <a:pt x="73" y="139"/>
                    <a:pt x="76" y="139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8" y="139"/>
                    <a:pt x="100" y="137"/>
                    <a:pt x="99" y="133"/>
                  </a:cubicBezTo>
                  <a:lnTo>
                    <a:pt x="75" y="82"/>
                  </a:lnTo>
                  <a:close/>
                  <a:moveTo>
                    <a:pt x="70" y="47"/>
                  </a:moveTo>
                  <a:cubicBezTo>
                    <a:pt x="70" y="58"/>
                    <a:pt x="62" y="63"/>
                    <a:pt x="4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62" y="23"/>
                    <a:pt x="70" y="28"/>
                    <a:pt x="70" y="38"/>
                  </a:cubicBezTo>
                  <a:lnTo>
                    <a:pt x="7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7199" y="284"/>
              <a:ext cx="104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0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3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3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3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3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0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3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3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7182" y="463"/>
              <a:ext cx="103" cy="135"/>
            </a:xfrm>
            <a:custGeom>
              <a:avLst/>
              <a:gdLst>
                <a:gd name="T0" fmla="*/ 57 w 107"/>
                <a:gd name="T1" fmla="*/ 68 h 139"/>
                <a:gd name="T2" fmla="*/ 100 w 107"/>
                <a:gd name="T3" fmla="*/ 5 h 139"/>
                <a:gd name="T4" fmla="*/ 98 w 107"/>
                <a:gd name="T5" fmla="*/ 0 h 139"/>
                <a:gd name="T6" fmla="*/ 79 w 107"/>
                <a:gd name="T7" fmla="*/ 0 h 139"/>
                <a:gd name="T8" fmla="*/ 71 w 107"/>
                <a:gd name="T9" fmla="*/ 5 h 139"/>
                <a:gd name="T10" fmla="*/ 34 w 107"/>
                <a:gd name="T11" fmla="*/ 60 h 139"/>
                <a:gd name="T12" fmla="*/ 28 w 107"/>
                <a:gd name="T13" fmla="*/ 60 h 139"/>
                <a:gd name="T14" fmla="*/ 28 w 107"/>
                <a:gd name="T15" fmla="*/ 5 h 139"/>
                <a:gd name="T16" fmla="*/ 23 w 107"/>
                <a:gd name="T17" fmla="*/ 0 h 139"/>
                <a:gd name="T18" fmla="*/ 5 w 107"/>
                <a:gd name="T19" fmla="*/ 0 h 139"/>
                <a:gd name="T20" fmla="*/ 0 w 107"/>
                <a:gd name="T21" fmla="*/ 5 h 139"/>
                <a:gd name="T22" fmla="*/ 0 w 107"/>
                <a:gd name="T23" fmla="*/ 134 h 139"/>
                <a:gd name="T24" fmla="*/ 5 w 107"/>
                <a:gd name="T25" fmla="*/ 139 h 139"/>
                <a:gd name="T26" fmla="*/ 23 w 107"/>
                <a:gd name="T27" fmla="*/ 139 h 139"/>
                <a:gd name="T28" fmla="*/ 28 w 107"/>
                <a:gd name="T29" fmla="*/ 134 h 139"/>
                <a:gd name="T30" fmla="*/ 28 w 107"/>
                <a:gd name="T31" fmla="*/ 80 h 139"/>
                <a:gd name="T32" fmla="*/ 34 w 107"/>
                <a:gd name="T33" fmla="*/ 80 h 139"/>
                <a:gd name="T34" fmla="*/ 73 w 107"/>
                <a:gd name="T35" fmla="*/ 134 h 139"/>
                <a:gd name="T36" fmla="*/ 80 w 107"/>
                <a:gd name="T37" fmla="*/ 139 h 139"/>
                <a:gd name="T38" fmla="*/ 103 w 107"/>
                <a:gd name="T39" fmla="*/ 139 h 139"/>
                <a:gd name="T40" fmla="*/ 106 w 107"/>
                <a:gd name="T41" fmla="*/ 134 h 139"/>
                <a:gd name="T42" fmla="*/ 57 w 107"/>
                <a:gd name="T43" fmla="*/ 6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39">
                  <a:moveTo>
                    <a:pt x="57" y="68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2" y="2"/>
                    <a:pt x="101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5" y="0"/>
                    <a:pt x="72" y="2"/>
                    <a:pt x="71" y="5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5" y="136"/>
                    <a:pt x="77" y="139"/>
                    <a:pt x="8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7" y="139"/>
                    <a:pt x="107" y="136"/>
                    <a:pt x="106" y="134"/>
                  </a:cubicBezTo>
                  <a:lnTo>
                    <a:pt x="57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6403" y="461"/>
              <a:ext cx="91" cy="138"/>
            </a:xfrm>
            <a:custGeom>
              <a:avLst/>
              <a:gdLst>
                <a:gd name="T0" fmla="*/ 69 w 94"/>
                <a:gd name="T1" fmla="*/ 64 h 142"/>
                <a:gd name="T2" fmla="*/ 38 w 94"/>
                <a:gd name="T3" fmla="*/ 51 h 142"/>
                <a:gd name="T4" fmla="*/ 29 w 94"/>
                <a:gd name="T5" fmla="*/ 40 h 142"/>
                <a:gd name="T6" fmla="*/ 29 w 94"/>
                <a:gd name="T7" fmla="*/ 37 h 142"/>
                <a:gd name="T8" fmla="*/ 47 w 94"/>
                <a:gd name="T9" fmla="*/ 22 h 142"/>
                <a:gd name="T10" fmla="*/ 65 w 94"/>
                <a:gd name="T11" fmla="*/ 37 h 142"/>
                <a:gd name="T12" fmla="*/ 65 w 94"/>
                <a:gd name="T13" fmla="*/ 39 h 142"/>
                <a:gd name="T14" fmla="*/ 70 w 94"/>
                <a:gd name="T15" fmla="*/ 44 h 142"/>
                <a:gd name="T16" fmla="*/ 87 w 94"/>
                <a:gd name="T17" fmla="*/ 44 h 142"/>
                <a:gd name="T18" fmla="*/ 92 w 94"/>
                <a:gd name="T19" fmla="*/ 39 h 142"/>
                <a:gd name="T20" fmla="*/ 92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6 w 94"/>
                <a:gd name="T33" fmla="*/ 99 h 142"/>
                <a:gd name="T34" fmla="*/ 66 w 94"/>
                <a:gd name="T35" fmla="*/ 105 h 142"/>
                <a:gd name="T36" fmla="*/ 46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69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69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29" y="47"/>
                    <a:pt x="29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27"/>
                    <a:pt x="34" y="22"/>
                    <a:pt x="47" y="22"/>
                  </a:cubicBezTo>
                  <a:cubicBezTo>
                    <a:pt x="60" y="22"/>
                    <a:pt x="65" y="27"/>
                    <a:pt x="65" y="3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42"/>
                    <a:pt x="67" y="44"/>
                    <a:pt x="70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1" y="44"/>
                    <a:pt x="92" y="42"/>
                    <a:pt x="92" y="39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1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6" y="90"/>
                    <a:pt x="66" y="99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15"/>
                    <a:pt x="60" y="120"/>
                    <a:pt x="46" y="120"/>
                  </a:cubicBezTo>
                  <a:cubicBezTo>
                    <a:pt x="32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1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3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3" y="69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6889" y="461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7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1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7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1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0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7320" y="282"/>
              <a:ext cx="91" cy="138"/>
            </a:xfrm>
            <a:custGeom>
              <a:avLst/>
              <a:gdLst>
                <a:gd name="T0" fmla="*/ 70 w 94"/>
                <a:gd name="T1" fmla="*/ 64 h 142"/>
                <a:gd name="T2" fmla="*/ 38 w 94"/>
                <a:gd name="T3" fmla="*/ 51 h 142"/>
                <a:gd name="T4" fmla="*/ 30 w 94"/>
                <a:gd name="T5" fmla="*/ 40 h 142"/>
                <a:gd name="T6" fmla="*/ 30 w 94"/>
                <a:gd name="T7" fmla="*/ 37 h 142"/>
                <a:gd name="T8" fmla="*/ 48 w 94"/>
                <a:gd name="T9" fmla="*/ 22 h 142"/>
                <a:gd name="T10" fmla="*/ 66 w 94"/>
                <a:gd name="T11" fmla="*/ 37 h 142"/>
                <a:gd name="T12" fmla="*/ 66 w 94"/>
                <a:gd name="T13" fmla="*/ 39 h 142"/>
                <a:gd name="T14" fmla="*/ 70 w 94"/>
                <a:gd name="T15" fmla="*/ 44 h 142"/>
                <a:gd name="T16" fmla="*/ 88 w 94"/>
                <a:gd name="T17" fmla="*/ 44 h 142"/>
                <a:gd name="T18" fmla="*/ 93 w 94"/>
                <a:gd name="T19" fmla="*/ 39 h 142"/>
                <a:gd name="T20" fmla="*/ 93 w 94"/>
                <a:gd name="T21" fmla="*/ 33 h 142"/>
                <a:gd name="T22" fmla="*/ 47 w 94"/>
                <a:gd name="T23" fmla="*/ 0 h 142"/>
                <a:gd name="T24" fmla="*/ 3 w 94"/>
                <a:gd name="T25" fmla="*/ 33 h 142"/>
                <a:gd name="T26" fmla="*/ 3 w 94"/>
                <a:gd name="T27" fmla="*/ 45 h 142"/>
                <a:gd name="T28" fmla="*/ 22 w 94"/>
                <a:gd name="T29" fmla="*/ 72 h 142"/>
                <a:gd name="T30" fmla="*/ 51 w 94"/>
                <a:gd name="T31" fmla="*/ 84 h 142"/>
                <a:gd name="T32" fmla="*/ 67 w 94"/>
                <a:gd name="T33" fmla="*/ 99 h 142"/>
                <a:gd name="T34" fmla="*/ 67 w 94"/>
                <a:gd name="T35" fmla="*/ 105 h 142"/>
                <a:gd name="T36" fmla="*/ 47 w 94"/>
                <a:gd name="T37" fmla="*/ 120 h 142"/>
                <a:gd name="T38" fmla="*/ 27 w 94"/>
                <a:gd name="T39" fmla="*/ 105 h 142"/>
                <a:gd name="T40" fmla="*/ 27 w 94"/>
                <a:gd name="T41" fmla="*/ 101 h 142"/>
                <a:gd name="T42" fmla="*/ 22 w 94"/>
                <a:gd name="T43" fmla="*/ 95 h 142"/>
                <a:gd name="T44" fmla="*/ 5 w 94"/>
                <a:gd name="T45" fmla="*/ 95 h 142"/>
                <a:gd name="T46" fmla="*/ 0 w 94"/>
                <a:gd name="T47" fmla="*/ 101 h 142"/>
                <a:gd name="T48" fmla="*/ 0 w 94"/>
                <a:gd name="T49" fmla="*/ 109 h 142"/>
                <a:gd name="T50" fmla="*/ 47 w 94"/>
                <a:gd name="T51" fmla="*/ 142 h 142"/>
                <a:gd name="T52" fmla="*/ 94 w 94"/>
                <a:gd name="T53" fmla="*/ 109 h 142"/>
                <a:gd name="T54" fmla="*/ 94 w 94"/>
                <a:gd name="T55" fmla="*/ 93 h 142"/>
                <a:gd name="T56" fmla="*/ 70 w 94"/>
                <a:gd name="T57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42">
                  <a:moveTo>
                    <a:pt x="70" y="64"/>
                  </a:moveTo>
                  <a:cubicBezTo>
                    <a:pt x="38" y="51"/>
                    <a:pt x="38" y="51"/>
                    <a:pt x="38" y="51"/>
                  </a:cubicBezTo>
                  <a:cubicBezTo>
                    <a:pt x="35" y="50"/>
                    <a:pt x="30" y="47"/>
                    <a:pt x="30" y="40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27"/>
                    <a:pt x="34" y="22"/>
                    <a:pt x="48" y="22"/>
                  </a:cubicBezTo>
                  <a:cubicBezTo>
                    <a:pt x="61" y="22"/>
                    <a:pt x="66" y="27"/>
                    <a:pt x="66" y="37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2"/>
                    <a:pt x="67" y="44"/>
                    <a:pt x="7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4"/>
                    <a:pt x="93" y="42"/>
                    <a:pt x="93" y="39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16"/>
                    <a:pt x="83" y="0"/>
                    <a:pt x="47" y="0"/>
                  </a:cubicBezTo>
                  <a:cubicBezTo>
                    <a:pt x="11" y="0"/>
                    <a:pt x="3" y="16"/>
                    <a:pt x="3" y="3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8"/>
                    <a:pt x="12" y="68"/>
                    <a:pt x="22" y="7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60" y="87"/>
                    <a:pt x="67" y="90"/>
                    <a:pt x="67" y="99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15"/>
                    <a:pt x="61" y="120"/>
                    <a:pt x="47" y="120"/>
                  </a:cubicBezTo>
                  <a:cubicBezTo>
                    <a:pt x="33" y="120"/>
                    <a:pt x="27" y="115"/>
                    <a:pt x="27" y="105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97"/>
                    <a:pt x="26" y="95"/>
                    <a:pt x="22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7"/>
                    <a:pt x="0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26"/>
                    <a:pt x="10" y="142"/>
                    <a:pt x="47" y="142"/>
                  </a:cubicBezTo>
                  <a:cubicBezTo>
                    <a:pt x="84" y="142"/>
                    <a:pt x="94" y="126"/>
                    <a:pt x="94" y="10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78"/>
                    <a:pt x="84" y="69"/>
                    <a:pt x="7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6512" y="463"/>
              <a:ext cx="94" cy="135"/>
            </a:xfrm>
            <a:custGeom>
              <a:avLst/>
              <a:gdLst>
                <a:gd name="T0" fmla="*/ 97 w 97"/>
                <a:gd name="T1" fmla="*/ 5 h 139"/>
                <a:gd name="T2" fmla="*/ 91 w 97"/>
                <a:gd name="T3" fmla="*/ 0 h 139"/>
                <a:gd name="T4" fmla="*/ 5 w 97"/>
                <a:gd name="T5" fmla="*/ 0 h 139"/>
                <a:gd name="T6" fmla="*/ 0 w 97"/>
                <a:gd name="T7" fmla="*/ 5 h 139"/>
                <a:gd name="T8" fmla="*/ 0 w 97"/>
                <a:gd name="T9" fmla="*/ 17 h 139"/>
                <a:gd name="T10" fmla="*/ 5 w 97"/>
                <a:gd name="T11" fmla="*/ 23 h 139"/>
                <a:gd name="T12" fmla="*/ 34 w 97"/>
                <a:gd name="T13" fmla="*/ 23 h 139"/>
                <a:gd name="T14" fmla="*/ 34 w 97"/>
                <a:gd name="T15" fmla="*/ 133 h 139"/>
                <a:gd name="T16" fmla="*/ 39 w 97"/>
                <a:gd name="T17" fmla="*/ 139 h 139"/>
                <a:gd name="T18" fmla="*/ 57 w 97"/>
                <a:gd name="T19" fmla="*/ 139 h 139"/>
                <a:gd name="T20" fmla="*/ 62 w 97"/>
                <a:gd name="T21" fmla="*/ 133 h 139"/>
                <a:gd name="T22" fmla="*/ 62 w 97"/>
                <a:gd name="T23" fmla="*/ 23 h 139"/>
                <a:gd name="T24" fmla="*/ 91 w 97"/>
                <a:gd name="T25" fmla="*/ 23 h 139"/>
                <a:gd name="T26" fmla="*/ 97 w 97"/>
                <a:gd name="T27" fmla="*/ 17 h 139"/>
                <a:gd name="T28" fmla="*/ 97 w 97"/>
                <a:gd name="T2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7" y="5"/>
                  </a:moveTo>
                  <a:cubicBezTo>
                    <a:pt x="97" y="1"/>
                    <a:pt x="95" y="0"/>
                    <a:pt x="9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7"/>
                    <a:pt x="36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7" y="21"/>
                    <a:pt x="97" y="17"/>
                  </a:cubicBezTo>
                  <a:lnTo>
                    <a:pt x="9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6708" y="463"/>
              <a:ext cx="93" cy="135"/>
            </a:xfrm>
            <a:custGeom>
              <a:avLst/>
              <a:gdLst>
                <a:gd name="T0" fmla="*/ 92 w 97"/>
                <a:gd name="T1" fmla="*/ 0 h 139"/>
                <a:gd name="T2" fmla="*/ 5 w 97"/>
                <a:gd name="T3" fmla="*/ 0 h 139"/>
                <a:gd name="T4" fmla="*/ 0 w 97"/>
                <a:gd name="T5" fmla="*/ 5 h 139"/>
                <a:gd name="T6" fmla="*/ 0 w 97"/>
                <a:gd name="T7" fmla="*/ 18 h 139"/>
                <a:gd name="T8" fmla="*/ 5 w 97"/>
                <a:gd name="T9" fmla="*/ 23 h 139"/>
                <a:gd name="T10" fmla="*/ 35 w 97"/>
                <a:gd name="T11" fmla="*/ 23 h 139"/>
                <a:gd name="T12" fmla="*/ 35 w 97"/>
                <a:gd name="T13" fmla="*/ 134 h 139"/>
                <a:gd name="T14" fmla="*/ 40 w 97"/>
                <a:gd name="T15" fmla="*/ 139 h 139"/>
                <a:gd name="T16" fmla="*/ 58 w 97"/>
                <a:gd name="T17" fmla="*/ 139 h 139"/>
                <a:gd name="T18" fmla="*/ 63 w 97"/>
                <a:gd name="T19" fmla="*/ 134 h 139"/>
                <a:gd name="T20" fmla="*/ 63 w 97"/>
                <a:gd name="T21" fmla="*/ 23 h 139"/>
                <a:gd name="T22" fmla="*/ 92 w 97"/>
                <a:gd name="T23" fmla="*/ 23 h 139"/>
                <a:gd name="T24" fmla="*/ 97 w 97"/>
                <a:gd name="T25" fmla="*/ 18 h 139"/>
                <a:gd name="T26" fmla="*/ 97 w 97"/>
                <a:gd name="T27" fmla="*/ 5 h 139"/>
                <a:gd name="T28" fmla="*/ 92 w 97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39">
                  <a:moveTo>
                    <a:pt x="9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7"/>
                    <a:pt x="36" y="139"/>
                    <a:pt x="40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1" y="139"/>
                    <a:pt x="63" y="137"/>
                    <a:pt x="63" y="13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1"/>
                    <a:pt x="97" y="18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1"/>
                    <a:pt x="95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6829" y="463"/>
              <a:ext cx="26" cy="135"/>
            </a:xfrm>
            <a:custGeom>
              <a:avLst/>
              <a:gdLst>
                <a:gd name="T0" fmla="*/ 22 w 27"/>
                <a:gd name="T1" fmla="*/ 0 h 139"/>
                <a:gd name="T2" fmla="*/ 5 w 27"/>
                <a:gd name="T3" fmla="*/ 0 h 139"/>
                <a:gd name="T4" fmla="*/ 0 w 27"/>
                <a:gd name="T5" fmla="*/ 5 h 139"/>
                <a:gd name="T6" fmla="*/ 0 w 27"/>
                <a:gd name="T7" fmla="*/ 134 h 139"/>
                <a:gd name="T8" fmla="*/ 5 w 27"/>
                <a:gd name="T9" fmla="*/ 139 h 139"/>
                <a:gd name="T10" fmla="*/ 22 w 27"/>
                <a:gd name="T11" fmla="*/ 139 h 139"/>
                <a:gd name="T12" fmla="*/ 27 w 27"/>
                <a:gd name="T13" fmla="*/ 134 h 139"/>
                <a:gd name="T14" fmla="*/ 27 w 27"/>
                <a:gd name="T15" fmla="*/ 5 h 139"/>
                <a:gd name="T16" fmla="*/ 22 w 27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39">
                  <a:moveTo>
                    <a:pt x="2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6" y="139"/>
                    <a:pt x="27" y="137"/>
                    <a:pt x="27" y="13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6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6998" y="463"/>
              <a:ext cx="93" cy="135"/>
            </a:xfrm>
            <a:custGeom>
              <a:avLst/>
              <a:gdLst>
                <a:gd name="T0" fmla="*/ 91 w 96"/>
                <a:gd name="T1" fmla="*/ 0 h 139"/>
                <a:gd name="T2" fmla="*/ 5 w 96"/>
                <a:gd name="T3" fmla="*/ 0 h 139"/>
                <a:gd name="T4" fmla="*/ 0 w 96"/>
                <a:gd name="T5" fmla="*/ 5 h 139"/>
                <a:gd name="T6" fmla="*/ 0 w 96"/>
                <a:gd name="T7" fmla="*/ 18 h 139"/>
                <a:gd name="T8" fmla="*/ 5 w 96"/>
                <a:gd name="T9" fmla="*/ 23 h 139"/>
                <a:gd name="T10" fmla="*/ 34 w 96"/>
                <a:gd name="T11" fmla="*/ 23 h 139"/>
                <a:gd name="T12" fmla="*/ 34 w 96"/>
                <a:gd name="T13" fmla="*/ 134 h 139"/>
                <a:gd name="T14" fmla="*/ 39 w 96"/>
                <a:gd name="T15" fmla="*/ 139 h 139"/>
                <a:gd name="T16" fmla="*/ 57 w 96"/>
                <a:gd name="T17" fmla="*/ 139 h 139"/>
                <a:gd name="T18" fmla="*/ 62 w 96"/>
                <a:gd name="T19" fmla="*/ 134 h 139"/>
                <a:gd name="T20" fmla="*/ 62 w 96"/>
                <a:gd name="T21" fmla="*/ 23 h 139"/>
                <a:gd name="T22" fmla="*/ 91 w 96"/>
                <a:gd name="T23" fmla="*/ 23 h 139"/>
                <a:gd name="T24" fmla="*/ 96 w 96"/>
                <a:gd name="T25" fmla="*/ 18 h 139"/>
                <a:gd name="T26" fmla="*/ 96 w 96"/>
                <a:gd name="T27" fmla="*/ 5 h 139"/>
                <a:gd name="T28" fmla="*/ 91 w 96"/>
                <a:gd name="T2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39">
                  <a:moveTo>
                    <a:pt x="9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34" y="137"/>
                    <a:pt x="35" y="139"/>
                    <a:pt x="3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61" y="139"/>
                    <a:pt x="62" y="137"/>
                    <a:pt x="62" y="13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5" y="23"/>
                    <a:pt x="96" y="21"/>
                    <a:pt x="96" y="18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1"/>
                    <a:pt x="95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7117" y="463"/>
              <a:ext cx="27" cy="135"/>
            </a:xfrm>
            <a:custGeom>
              <a:avLst/>
              <a:gdLst>
                <a:gd name="T0" fmla="*/ 23 w 28"/>
                <a:gd name="T1" fmla="*/ 0 h 139"/>
                <a:gd name="T2" fmla="*/ 5 w 28"/>
                <a:gd name="T3" fmla="*/ 0 h 139"/>
                <a:gd name="T4" fmla="*/ 0 w 28"/>
                <a:gd name="T5" fmla="*/ 5 h 139"/>
                <a:gd name="T6" fmla="*/ 0 w 28"/>
                <a:gd name="T7" fmla="*/ 134 h 139"/>
                <a:gd name="T8" fmla="*/ 5 w 28"/>
                <a:gd name="T9" fmla="*/ 139 h 139"/>
                <a:gd name="T10" fmla="*/ 23 w 28"/>
                <a:gd name="T11" fmla="*/ 139 h 139"/>
                <a:gd name="T12" fmla="*/ 28 w 28"/>
                <a:gd name="T13" fmla="*/ 134 h 139"/>
                <a:gd name="T14" fmla="*/ 28 w 28"/>
                <a:gd name="T15" fmla="*/ 5 h 139"/>
                <a:gd name="T16" fmla="*/ 23 w 28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9">
                  <a:moveTo>
                    <a:pt x="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39"/>
                    <a:pt x="5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6" y="139"/>
                    <a:pt x="28" y="137"/>
                    <a:pt x="28" y="13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2"/>
            <p:cNvSpPr>
              <a:spLocks noEditPoints="1"/>
            </p:cNvSpPr>
            <p:nvPr userDrawn="1"/>
          </p:nvSpPr>
          <p:spPr bwMode="auto">
            <a:xfrm>
              <a:off x="6375" y="61"/>
              <a:ext cx="202" cy="145"/>
            </a:xfrm>
            <a:custGeom>
              <a:avLst/>
              <a:gdLst>
                <a:gd name="T0" fmla="*/ 32 w 209"/>
                <a:gd name="T1" fmla="*/ 150 h 150"/>
                <a:gd name="T2" fmla="*/ 179 w 209"/>
                <a:gd name="T3" fmla="*/ 147 h 150"/>
                <a:gd name="T4" fmla="*/ 193 w 209"/>
                <a:gd name="T5" fmla="*/ 108 h 150"/>
                <a:gd name="T6" fmla="*/ 168 w 209"/>
                <a:gd name="T7" fmla="*/ 60 h 150"/>
                <a:gd name="T8" fmla="*/ 110 w 209"/>
                <a:gd name="T9" fmla="*/ 67 h 150"/>
                <a:gd name="T10" fmla="*/ 120 w 209"/>
                <a:gd name="T11" fmla="*/ 45 h 150"/>
                <a:gd name="T12" fmla="*/ 107 w 209"/>
                <a:gd name="T13" fmla="*/ 21 h 150"/>
                <a:gd name="T14" fmla="*/ 118 w 209"/>
                <a:gd name="T15" fmla="*/ 24 h 150"/>
                <a:gd name="T16" fmla="*/ 118 w 209"/>
                <a:gd name="T17" fmla="*/ 14 h 150"/>
                <a:gd name="T18" fmla="*/ 107 w 209"/>
                <a:gd name="T19" fmla="*/ 16 h 150"/>
                <a:gd name="T20" fmla="*/ 109 w 209"/>
                <a:gd name="T21" fmla="*/ 5 h 150"/>
                <a:gd name="T22" fmla="*/ 99 w 209"/>
                <a:gd name="T23" fmla="*/ 5 h 150"/>
                <a:gd name="T24" fmla="*/ 101 w 209"/>
                <a:gd name="T25" fmla="*/ 16 h 150"/>
                <a:gd name="T26" fmla="*/ 90 w 209"/>
                <a:gd name="T27" fmla="*/ 13 h 150"/>
                <a:gd name="T28" fmla="*/ 90 w 209"/>
                <a:gd name="T29" fmla="*/ 24 h 150"/>
                <a:gd name="T30" fmla="*/ 101 w 209"/>
                <a:gd name="T31" fmla="*/ 21 h 150"/>
                <a:gd name="T32" fmla="*/ 89 w 209"/>
                <a:gd name="T33" fmla="*/ 45 h 150"/>
                <a:gd name="T34" fmla="*/ 98 w 209"/>
                <a:gd name="T35" fmla="*/ 67 h 150"/>
                <a:gd name="T36" fmla="*/ 40 w 209"/>
                <a:gd name="T37" fmla="*/ 60 h 150"/>
                <a:gd name="T38" fmla="*/ 16 w 209"/>
                <a:gd name="T39" fmla="*/ 108 h 150"/>
                <a:gd name="T40" fmla="*/ 29 w 209"/>
                <a:gd name="T41" fmla="*/ 147 h 150"/>
                <a:gd name="T42" fmla="*/ 186 w 209"/>
                <a:gd name="T43" fmla="*/ 71 h 150"/>
                <a:gd name="T44" fmla="*/ 165 w 209"/>
                <a:gd name="T45" fmla="*/ 112 h 150"/>
                <a:gd name="T46" fmla="*/ 166 w 209"/>
                <a:gd name="T47" fmla="*/ 136 h 150"/>
                <a:gd name="T48" fmla="*/ 148 w 209"/>
                <a:gd name="T49" fmla="*/ 129 h 150"/>
                <a:gd name="T50" fmla="*/ 172 w 209"/>
                <a:gd name="T51" fmla="*/ 67 h 150"/>
                <a:gd name="T52" fmla="*/ 120 w 209"/>
                <a:gd name="T53" fmla="*/ 102 h 150"/>
                <a:gd name="T54" fmla="*/ 112 w 209"/>
                <a:gd name="T55" fmla="*/ 76 h 150"/>
                <a:gd name="T56" fmla="*/ 143 w 209"/>
                <a:gd name="T57" fmla="*/ 105 h 150"/>
                <a:gd name="T58" fmla="*/ 134 w 209"/>
                <a:gd name="T59" fmla="*/ 126 h 150"/>
                <a:gd name="T60" fmla="*/ 112 w 209"/>
                <a:gd name="T61" fmla="*/ 126 h 150"/>
                <a:gd name="T62" fmla="*/ 51 w 209"/>
                <a:gd name="T63" fmla="*/ 66 h 150"/>
                <a:gd name="T64" fmla="*/ 94 w 209"/>
                <a:gd name="T65" fmla="*/ 101 h 150"/>
                <a:gd name="T66" fmla="*/ 97 w 209"/>
                <a:gd name="T67" fmla="*/ 124 h 150"/>
                <a:gd name="T68" fmla="*/ 75 w 209"/>
                <a:gd name="T69" fmla="*/ 128 h 150"/>
                <a:gd name="T70" fmla="*/ 78 w 209"/>
                <a:gd name="T71" fmla="*/ 103 h 150"/>
                <a:gd name="T72" fmla="*/ 51 w 209"/>
                <a:gd name="T73" fmla="*/ 66 h 150"/>
                <a:gd name="T74" fmla="*/ 36 w 209"/>
                <a:gd name="T75" fmla="*/ 67 h 150"/>
                <a:gd name="T76" fmla="*/ 60 w 209"/>
                <a:gd name="T77" fmla="*/ 129 h 150"/>
                <a:gd name="T78" fmla="*/ 42 w 209"/>
                <a:gd name="T79" fmla="*/ 136 h 150"/>
                <a:gd name="T80" fmla="*/ 43 w 209"/>
                <a:gd name="T81" fmla="*/ 112 h 150"/>
                <a:gd name="T82" fmla="*/ 22 w 209"/>
                <a:gd name="T83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150">
                  <a:moveTo>
                    <a:pt x="29" y="147"/>
                  </a:moveTo>
                  <a:cubicBezTo>
                    <a:pt x="30" y="149"/>
                    <a:pt x="31" y="150"/>
                    <a:pt x="32" y="150"/>
                  </a:cubicBezTo>
                  <a:cubicBezTo>
                    <a:pt x="176" y="150"/>
                    <a:pt x="176" y="150"/>
                    <a:pt x="176" y="150"/>
                  </a:cubicBezTo>
                  <a:cubicBezTo>
                    <a:pt x="178" y="150"/>
                    <a:pt x="179" y="149"/>
                    <a:pt x="179" y="147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34"/>
                    <a:pt x="181" y="122"/>
                    <a:pt x="193" y="108"/>
                  </a:cubicBezTo>
                  <a:cubicBezTo>
                    <a:pt x="206" y="90"/>
                    <a:pt x="209" y="70"/>
                    <a:pt x="191" y="60"/>
                  </a:cubicBezTo>
                  <a:cubicBezTo>
                    <a:pt x="183" y="56"/>
                    <a:pt x="175" y="57"/>
                    <a:pt x="168" y="60"/>
                  </a:cubicBezTo>
                  <a:cubicBezTo>
                    <a:pt x="165" y="56"/>
                    <a:pt x="160" y="53"/>
                    <a:pt x="155" y="52"/>
                  </a:cubicBezTo>
                  <a:cubicBezTo>
                    <a:pt x="137" y="49"/>
                    <a:pt x="125" y="67"/>
                    <a:pt x="110" y="67"/>
                  </a:cubicBezTo>
                  <a:cubicBezTo>
                    <a:pt x="109" y="64"/>
                    <a:pt x="109" y="61"/>
                    <a:pt x="108" y="60"/>
                  </a:cubicBezTo>
                  <a:cubicBezTo>
                    <a:pt x="115" y="58"/>
                    <a:pt x="120" y="52"/>
                    <a:pt x="120" y="45"/>
                  </a:cubicBezTo>
                  <a:cubicBezTo>
                    <a:pt x="120" y="37"/>
                    <a:pt x="114" y="31"/>
                    <a:pt x="107" y="29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4" y="23"/>
                    <a:pt x="116" y="24"/>
                    <a:pt x="118" y="24"/>
                  </a:cubicBezTo>
                  <a:cubicBezTo>
                    <a:pt x="121" y="24"/>
                    <a:pt x="123" y="22"/>
                    <a:pt x="123" y="19"/>
                  </a:cubicBezTo>
                  <a:cubicBezTo>
                    <a:pt x="123" y="16"/>
                    <a:pt x="121" y="14"/>
                    <a:pt x="118" y="14"/>
                  </a:cubicBezTo>
                  <a:cubicBezTo>
                    <a:pt x="116" y="14"/>
                    <a:pt x="114" y="15"/>
                    <a:pt x="113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8" y="9"/>
                    <a:pt x="109" y="7"/>
                    <a:pt x="109" y="5"/>
                  </a:cubicBezTo>
                  <a:cubicBezTo>
                    <a:pt x="109" y="3"/>
                    <a:pt x="107" y="0"/>
                    <a:pt x="104" y="0"/>
                  </a:cubicBezTo>
                  <a:cubicBezTo>
                    <a:pt x="101" y="0"/>
                    <a:pt x="99" y="3"/>
                    <a:pt x="99" y="5"/>
                  </a:cubicBezTo>
                  <a:cubicBezTo>
                    <a:pt x="99" y="7"/>
                    <a:pt x="100" y="9"/>
                    <a:pt x="101" y="10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4" y="15"/>
                    <a:pt x="93" y="13"/>
                    <a:pt x="90" y="13"/>
                  </a:cubicBezTo>
                  <a:cubicBezTo>
                    <a:pt x="87" y="13"/>
                    <a:pt x="85" y="16"/>
                    <a:pt x="85" y="19"/>
                  </a:cubicBezTo>
                  <a:cubicBezTo>
                    <a:pt x="85" y="22"/>
                    <a:pt x="87" y="24"/>
                    <a:pt x="90" y="24"/>
                  </a:cubicBezTo>
                  <a:cubicBezTo>
                    <a:pt x="92" y="24"/>
                    <a:pt x="94" y="23"/>
                    <a:pt x="95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94" y="31"/>
                    <a:pt x="89" y="37"/>
                    <a:pt x="89" y="45"/>
                  </a:cubicBezTo>
                  <a:cubicBezTo>
                    <a:pt x="89" y="52"/>
                    <a:pt x="94" y="58"/>
                    <a:pt x="100" y="60"/>
                  </a:cubicBezTo>
                  <a:cubicBezTo>
                    <a:pt x="100" y="61"/>
                    <a:pt x="99" y="64"/>
                    <a:pt x="98" y="67"/>
                  </a:cubicBezTo>
                  <a:cubicBezTo>
                    <a:pt x="84" y="67"/>
                    <a:pt x="71" y="49"/>
                    <a:pt x="53" y="52"/>
                  </a:cubicBezTo>
                  <a:cubicBezTo>
                    <a:pt x="48" y="53"/>
                    <a:pt x="44" y="56"/>
                    <a:pt x="40" y="60"/>
                  </a:cubicBezTo>
                  <a:cubicBezTo>
                    <a:pt x="33" y="57"/>
                    <a:pt x="25" y="56"/>
                    <a:pt x="17" y="60"/>
                  </a:cubicBezTo>
                  <a:cubicBezTo>
                    <a:pt x="0" y="70"/>
                    <a:pt x="2" y="90"/>
                    <a:pt x="16" y="108"/>
                  </a:cubicBezTo>
                  <a:cubicBezTo>
                    <a:pt x="27" y="122"/>
                    <a:pt x="29" y="134"/>
                    <a:pt x="29" y="141"/>
                  </a:cubicBezTo>
                  <a:lnTo>
                    <a:pt x="29" y="147"/>
                  </a:lnTo>
                  <a:close/>
                  <a:moveTo>
                    <a:pt x="172" y="67"/>
                  </a:moveTo>
                  <a:cubicBezTo>
                    <a:pt x="178" y="66"/>
                    <a:pt x="183" y="67"/>
                    <a:pt x="186" y="71"/>
                  </a:cubicBezTo>
                  <a:cubicBezTo>
                    <a:pt x="201" y="86"/>
                    <a:pt x="175" y="105"/>
                    <a:pt x="172" y="115"/>
                  </a:cubicBezTo>
                  <a:cubicBezTo>
                    <a:pt x="172" y="115"/>
                    <a:pt x="168" y="113"/>
                    <a:pt x="165" y="112"/>
                  </a:cubicBezTo>
                  <a:cubicBezTo>
                    <a:pt x="161" y="120"/>
                    <a:pt x="165" y="131"/>
                    <a:pt x="167" y="135"/>
                  </a:cubicBezTo>
                  <a:cubicBezTo>
                    <a:pt x="167" y="136"/>
                    <a:pt x="167" y="137"/>
                    <a:pt x="166" y="136"/>
                  </a:cubicBezTo>
                  <a:cubicBezTo>
                    <a:pt x="163" y="135"/>
                    <a:pt x="156" y="133"/>
                    <a:pt x="149" y="131"/>
                  </a:cubicBezTo>
                  <a:cubicBezTo>
                    <a:pt x="148" y="131"/>
                    <a:pt x="148" y="130"/>
                    <a:pt x="148" y="129"/>
                  </a:cubicBezTo>
                  <a:cubicBezTo>
                    <a:pt x="149" y="117"/>
                    <a:pt x="159" y="106"/>
                    <a:pt x="166" y="97"/>
                  </a:cubicBezTo>
                  <a:cubicBezTo>
                    <a:pt x="174" y="86"/>
                    <a:pt x="175" y="76"/>
                    <a:pt x="172" y="67"/>
                  </a:cubicBezTo>
                  <a:close/>
                  <a:moveTo>
                    <a:pt x="111" y="124"/>
                  </a:moveTo>
                  <a:cubicBezTo>
                    <a:pt x="117" y="120"/>
                    <a:pt x="120" y="109"/>
                    <a:pt x="120" y="102"/>
                  </a:cubicBezTo>
                  <a:cubicBezTo>
                    <a:pt x="118" y="102"/>
                    <a:pt x="114" y="101"/>
                    <a:pt x="114" y="101"/>
                  </a:cubicBezTo>
                  <a:cubicBezTo>
                    <a:pt x="114" y="92"/>
                    <a:pt x="113" y="84"/>
                    <a:pt x="112" y="76"/>
                  </a:cubicBezTo>
                  <a:cubicBezTo>
                    <a:pt x="132" y="75"/>
                    <a:pt x="145" y="54"/>
                    <a:pt x="157" y="66"/>
                  </a:cubicBezTo>
                  <a:cubicBezTo>
                    <a:pt x="169" y="79"/>
                    <a:pt x="147" y="95"/>
                    <a:pt x="143" y="105"/>
                  </a:cubicBezTo>
                  <a:cubicBezTo>
                    <a:pt x="143" y="105"/>
                    <a:pt x="136" y="104"/>
                    <a:pt x="130" y="103"/>
                  </a:cubicBezTo>
                  <a:cubicBezTo>
                    <a:pt x="128" y="110"/>
                    <a:pt x="131" y="122"/>
                    <a:pt x="134" y="126"/>
                  </a:cubicBezTo>
                  <a:cubicBezTo>
                    <a:pt x="135" y="128"/>
                    <a:pt x="134" y="128"/>
                    <a:pt x="133" y="128"/>
                  </a:cubicBezTo>
                  <a:cubicBezTo>
                    <a:pt x="128" y="127"/>
                    <a:pt x="119" y="126"/>
                    <a:pt x="112" y="126"/>
                  </a:cubicBezTo>
                  <a:cubicBezTo>
                    <a:pt x="111" y="126"/>
                    <a:pt x="110" y="125"/>
                    <a:pt x="111" y="124"/>
                  </a:cubicBezTo>
                  <a:close/>
                  <a:moveTo>
                    <a:pt x="51" y="66"/>
                  </a:moveTo>
                  <a:cubicBezTo>
                    <a:pt x="63" y="54"/>
                    <a:pt x="77" y="75"/>
                    <a:pt x="96" y="76"/>
                  </a:cubicBezTo>
                  <a:cubicBezTo>
                    <a:pt x="95" y="84"/>
                    <a:pt x="94" y="92"/>
                    <a:pt x="94" y="101"/>
                  </a:cubicBezTo>
                  <a:cubicBezTo>
                    <a:pt x="94" y="101"/>
                    <a:pt x="90" y="102"/>
                    <a:pt x="88" y="102"/>
                  </a:cubicBezTo>
                  <a:cubicBezTo>
                    <a:pt x="88" y="109"/>
                    <a:pt x="91" y="120"/>
                    <a:pt x="97" y="124"/>
                  </a:cubicBezTo>
                  <a:cubicBezTo>
                    <a:pt x="98" y="125"/>
                    <a:pt x="98" y="126"/>
                    <a:pt x="97" y="126"/>
                  </a:cubicBezTo>
                  <a:cubicBezTo>
                    <a:pt x="89" y="126"/>
                    <a:pt x="81" y="127"/>
                    <a:pt x="75" y="128"/>
                  </a:cubicBezTo>
                  <a:cubicBezTo>
                    <a:pt x="74" y="128"/>
                    <a:pt x="73" y="128"/>
                    <a:pt x="74" y="126"/>
                  </a:cubicBezTo>
                  <a:cubicBezTo>
                    <a:pt x="77" y="122"/>
                    <a:pt x="80" y="110"/>
                    <a:pt x="78" y="103"/>
                  </a:cubicBezTo>
                  <a:cubicBezTo>
                    <a:pt x="73" y="104"/>
                    <a:pt x="65" y="105"/>
                    <a:pt x="65" y="105"/>
                  </a:cubicBezTo>
                  <a:cubicBezTo>
                    <a:pt x="61" y="95"/>
                    <a:pt x="39" y="79"/>
                    <a:pt x="51" y="66"/>
                  </a:cubicBezTo>
                  <a:close/>
                  <a:moveTo>
                    <a:pt x="22" y="71"/>
                  </a:moveTo>
                  <a:cubicBezTo>
                    <a:pt x="26" y="67"/>
                    <a:pt x="30" y="66"/>
                    <a:pt x="36" y="67"/>
                  </a:cubicBezTo>
                  <a:cubicBezTo>
                    <a:pt x="33" y="76"/>
                    <a:pt x="34" y="86"/>
                    <a:pt x="42" y="97"/>
                  </a:cubicBezTo>
                  <a:cubicBezTo>
                    <a:pt x="49" y="106"/>
                    <a:pt x="59" y="117"/>
                    <a:pt x="60" y="129"/>
                  </a:cubicBezTo>
                  <a:cubicBezTo>
                    <a:pt x="60" y="130"/>
                    <a:pt x="60" y="131"/>
                    <a:pt x="59" y="131"/>
                  </a:cubicBezTo>
                  <a:cubicBezTo>
                    <a:pt x="52" y="133"/>
                    <a:pt x="45" y="135"/>
                    <a:pt x="42" y="136"/>
                  </a:cubicBezTo>
                  <a:cubicBezTo>
                    <a:pt x="41" y="137"/>
                    <a:pt x="41" y="136"/>
                    <a:pt x="41" y="135"/>
                  </a:cubicBezTo>
                  <a:cubicBezTo>
                    <a:pt x="43" y="131"/>
                    <a:pt x="47" y="120"/>
                    <a:pt x="43" y="112"/>
                  </a:cubicBezTo>
                  <a:cubicBezTo>
                    <a:pt x="40" y="113"/>
                    <a:pt x="36" y="115"/>
                    <a:pt x="36" y="115"/>
                  </a:cubicBezTo>
                  <a:cubicBezTo>
                    <a:pt x="33" y="105"/>
                    <a:pt x="7" y="86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6403" y="219"/>
              <a:ext cx="145" cy="21"/>
            </a:xfrm>
            <a:custGeom>
              <a:avLst/>
              <a:gdLst>
                <a:gd name="T0" fmla="*/ 150 w 150"/>
                <a:gd name="T1" fmla="*/ 20 h 22"/>
                <a:gd name="T2" fmla="*/ 150 w 150"/>
                <a:gd name="T3" fmla="*/ 2 h 22"/>
                <a:gd name="T4" fmla="*/ 148 w 150"/>
                <a:gd name="T5" fmla="*/ 0 h 22"/>
                <a:gd name="T6" fmla="*/ 2 w 150"/>
                <a:gd name="T7" fmla="*/ 0 h 22"/>
                <a:gd name="T8" fmla="*/ 0 w 150"/>
                <a:gd name="T9" fmla="*/ 2 h 22"/>
                <a:gd name="T10" fmla="*/ 0 w 150"/>
                <a:gd name="T11" fmla="*/ 20 h 22"/>
                <a:gd name="T12" fmla="*/ 2 w 150"/>
                <a:gd name="T13" fmla="*/ 22 h 22"/>
                <a:gd name="T14" fmla="*/ 148 w 150"/>
                <a:gd name="T15" fmla="*/ 22 h 22"/>
                <a:gd name="T16" fmla="*/ 150 w 15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2">
                  <a:moveTo>
                    <a:pt x="150" y="20"/>
                  </a:moveTo>
                  <a:cubicBezTo>
                    <a:pt x="150" y="2"/>
                    <a:pt x="150" y="2"/>
                    <a:pt x="150" y="2"/>
                  </a:cubicBezTo>
                  <a:cubicBezTo>
                    <a:pt x="150" y="1"/>
                    <a:pt x="149" y="0"/>
                    <a:pt x="14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50" y="22"/>
                    <a:pt x="1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7263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13" r:id="rId4"/>
    <p:sldLayoutId id="2147483689" r:id="rId5"/>
    <p:sldLayoutId id="2147483690" r:id="rId6"/>
    <p:sldLayoutId id="2147483680" r:id="rId7"/>
    <p:sldLayoutId id="2147483691" r:id="rId8"/>
    <p:sldLayoutId id="2147483678" r:id="rId9"/>
    <p:sldLayoutId id="2147483686" r:id="rId10"/>
    <p:sldLayoutId id="2147483681" r:id="rId11"/>
    <p:sldLayoutId id="2147483683" r:id="rId12"/>
    <p:sldLayoutId id="2147483667" r:id="rId13"/>
    <p:sldLayoutId id="2147483685" r:id="rId14"/>
    <p:sldLayoutId id="2147483687" r:id="rId15"/>
    <p:sldLayoutId id="2147483727" r:id="rId16"/>
    <p:sldLayoutId id="2147483716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288000" algn="l" defTabSz="914400" rtl="0" eaLnBrk="1" latinLnBrk="0" hangingPunct="1">
        <a:lnSpc>
          <a:spcPct val="90000"/>
        </a:lnSpc>
        <a:spcBef>
          <a:spcPts val="100"/>
        </a:spcBef>
        <a:spcAft>
          <a:spcPts val="0"/>
        </a:spcAft>
        <a:buClr>
          <a:srgbClr val="0F78C8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288000" algn="l" defTabSz="914400" rtl="0" eaLnBrk="1" latinLnBrk="0" hangingPunct="1">
        <a:lnSpc>
          <a:spcPct val="100000"/>
        </a:lnSpc>
        <a:spcBef>
          <a:spcPts val="18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7" userDrawn="1">
          <p15:clr>
            <a:srgbClr val="F26B43"/>
          </p15:clr>
        </p15:guide>
        <p15:guide id="2" pos="741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Forbedring af Danmarks Statistiks nationalregnskab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>
          <a:xfrm>
            <a:off x="1059947" y="3619340"/>
            <a:ext cx="7066565" cy="1035050"/>
          </a:xfrm>
        </p:spPr>
        <p:txBody>
          <a:bodyPr/>
          <a:lstStyle/>
          <a:p>
            <a:r>
              <a:rPr lang="da-DK" dirty="0" smtClean="0"/>
              <a:t>Brugerudvalget 7. oktober 2021</a:t>
            </a:r>
          </a:p>
          <a:p>
            <a:r>
              <a:rPr lang="da-DK" sz="2000" dirty="0" smtClean="0"/>
              <a:t>Maria Nilsson mnn@dst.dk</a:t>
            </a:r>
          </a:p>
          <a:p>
            <a:r>
              <a:rPr lang="da-DK" sz="2000" dirty="0" smtClean="0"/>
              <a:t>Henrik Sejerbo hss@dst.dk</a:t>
            </a:r>
          </a:p>
        </p:txBody>
      </p:sp>
    </p:spTree>
    <p:extLst>
      <p:ext uri="{BB962C8B-B14F-4D97-AF65-F5344CB8AC3E}">
        <p14:creationId xmlns:p14="http://schemas.microsoft.com/office/powerpoint/2010/main" val="3075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Programmet </a:t>
            </a:r>
            <a:r>
              <a:rPr lang="da-DK" dirty="0" smtClean="0"/>
              <a:t>formål – </a:t>
            </a:r>
            <a:r>
              <a:rPr lang="da-DK" i="1" dirty="0" smtClean="0"/>
              <a:t>igen…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Forbedring af </a:t>
            </a:r>
            <a:r>
              <a:rPr lang="da-DK" dirty="0" err="1" smtClean="0"/>
              <a:t>DST’s</a:t>
            </a:r>
            <a:r>
              <a:rPr lang="da-DK" dirty="0" smtClean="0"/>
              <a:t> Nationalregnskab er et program hvor de underliggende projekter har til formål at:</a:t>
            </a:r>
          </a:p>
          <a:p>
            <a:pPr lvl="1"/>
            <a:r>
              <a:rPr lang="da-DK" dirty="0"/>
              <a:t>Undgå store, sene og </a:t>
            </a:r>
            <a:r>
              <a:rPr lang="da-DK" dirty="0" err="1"/>
              <a:t>biased</a:t>
            </a:r>
            <a:r>
              <a:rPr lang="da-DK" dirty="0"/>
              <a:t> revisioner af NR-hovedstørrelser.</a:t>
            </a:r>
          </a:p>
          <a:p>
            <a:pPr lvl="1"/>
            <a:r>
              <a:rPr lang="da-DK" dirty="0"/>
              <a:t>Opnå en større effektivitet i produktionen af NR og kildestatistikker.</a:t>
            </a:r>
          </a:p>
          <a:p>
            <a:pPr lvl="1"/>
            <a:r>
              <a:rPr lang="da-DK" dirty="0"/>
              <a:t>Øge gennemsigtigheden i beregningerne og forbedre kommunikationen om revisioner. </a:t>
            </a:r>
          </a:p>
          <a:p>
            <a:pPr marL="3600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920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 idé til initiativ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730500"/>
            <a:ext cx="2211619" cy="1656579"/>
          </a:xfrm>
          <a:prstGeom prst="rect">
            <a:avLst/>
          </a:prstGeom>
        </p:spPr>
      </p:pic>
      <p:sp>
        <p:nvSpPr>
          <p:cNvPr id="14" name="Højrepil 13"/>
          <p:cNvSpPr/>
          <p:nvPr/>
        </p:nvSpPr>
        <p:spPr>
          <a:xfrm>
            <a:off x="4605479" y="3259531"/>
            <a:ext cx="756458" cy="5985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Multidokument 14"/>
          <p:cNvSpPr/>
          <p:nvPr/>
        </p:nvSpPr>
        <p:spPr>
          <a:xfrm>
            <a:off x="5505060" y="2857384"/>
            <a:ext cx="1237254" cy="152954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 smtClean="0"/>
              <a:t>Produkt-katalog</a:t>
            </a:r>
            <a:endParaRPr lang="da-DK" sz="1200" dirty="0"/>
          </a:p>
        </p:txBody>
      </p:sp>
      <p:sp>
        <p:nvSpPr>
          <p:cNvPr id="16" name="Højrepil 15"/>
          <p:cNvSpPr/>
          <p:nvPr/>
        </p:nvSpPr>
        <p:spPr>
          <a:xfrm>
            <a:off x="7070929" y="3198677"/>
            <a:ext cx="756458" cy="5985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9" y="2730500"/>
            <a:ext cx="2211619" cy="165657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793866"/>
            <a:ext cx="2211619" cy="1656579"/>
          </a:xfrm>
          <a:prstGeom prst="rect">
            <a:avLst/>
          </a:prstGeom>
        </p:spPr>
      </p:pic>
      <p:sp>
        <p:nvSpPr>
          <p:cNvPr id="22" name="Proces 21"/>
          <p:cNvSpPr/>
          <p:nvPr/>
        </p:nvSpPr>
        <p:spPr>
          <a:xfrm>
            <a:off x="3265323" y="3198677"/>
            <a:ext cx="1197033" cy="8469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Bruttoliste med alle forslag</a:t>
            </a:r>
            <a:endParaRPr lang="da-DK" sz="1400" dirty="0"/>
          </a:p>
        </p:txBody>
      </p:sp>
      <p:sp>
        <p:nvSpPr>
          <p:cNvPr id="5" name="Højrepil 4"/>
          <p:cNvSpPr/>
          <p:nvPr/>
        </p:nvSpPr>
        <p:spPr>
          <a:xfrm>
            <a:off x="2393860" y="3259531"/>
            <a:ext cx="756458" cy="5985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Højrepil 26"/>
          <p:cNvSpPr/>
          <p:nvPr/>
        </p:nvSpPr>
        <p:spPr>
          <a:xfrm rot="2447626">
            <a:off x="6305115" y="4564072"/>
            <a:ext cx="1283572" cy="5985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Højrepil 28"/>
          <p:cNvSpPr/>
          <p:nvPr/>
        </p:nvSpPr>
        <p:spPr>
          <a:xfrm rot="8207758">
            <a:off x="4387555" y="4580670"/>
            <a:ext cx="1201075" cy="5985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Afrundet rektangel 29"/>
          <p:cNvSpPr/>
          <p:nvPr/>
        </p:nvSpPr>
        <p:spPr>
          <a:xfrm>
            <a:off x="3491345" y="5509191"/>
            <a:ext cx="1676462" cy="6256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 smtClean="0"/>
              <a:t>Kontoret og en del af den almindelige drift/udvikling</a:t>
            </a:r>
            <a:endParaRPr lang="da-DK" sz="1200" dirty="0"/>
          </a:p>
        </p:txBody>
      </p:sp>
      <p:sp>
        <p:nvSpPr>
          <p:cNvPr id="31" name="Afrundet rektangel 30"/>
          <p:cNvSpPr/>
          <p:nvPr/>
        </p:nvSpPr>
        <p:spPr>
          <a:xfrm>
            <a:off x="6610927" y="5509191"/>
            <a:ext cx="1676462" cy="6256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/>
              <a:t>D</a:t>
            </a:r>
            <a:r>
              <a:rPr lang="da-DK" sz="1200" dirty="0" smtClean="0"/>
              <a:t>en kommende hovedrevision (2024)</a:t>
            </a:r>
            <a:endParaRPr lang="da-DK" sz="1200" dirty="0"/>
          </a:p>
        </p:txBody>
      </p:sp>
      <p:sp>
        <p:nvSpPr>
          <p:cNvPr id="8" name="Opadbuet pil 7"/>
          <p:cNvSpPr>
            <a:spLocks noChangeAspect="1"/>
          </p:cNvSpPr>
          <p:nvPr/>
        </p:nvSpPr>
        <p:spPr>
          <a:xfrm flipH="1" flipV="1">
            <a:off x="2040533" y="970880"/>
            <a:ext cx="7180352" cy="147916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9702867" y="1635938"/>
            <a:ext cx="2269375" cy="515389"/>
          </a:xfrm>
          <a:prstGeom prst="wedgeRoundRectCallout">
            <a:avLst>
              <a:gd name="adj1" fmla="val -43917"/>
              <a:gd name="adj2" fmla="val 964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 smtClean="0"/>
              <a:t>Godkendte initiativer udvikles</a:t>
            </a:r>
            <a:endParaRPr lang="da-DK" sz="120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56" y="2479313"/>
            <a:ext cx="3410221" cy="20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Feedback fra jer…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er glade for:</a:t>
            </a:r>
          </a:p>
          <a:p>
            <a:pPr lvl="1"/>
            <a:r>
              <a:rPr lang="da-DK" sz="1800" dirty="0"/>
              <a:t>Vores tal, men </a:t>
            </a:r>
            <a:r>
              <a:rPr lang="da-DK" sz="1800" dirty="0" smtClean="0"/>
              <a:t>bekymrede </a:t>
            </a:r>
            <a:r>
              <a:rPr lang="da-DK" sz="1800" dirty="0"/>
              <a:t>for de opadgående revisioner.</a:t>
            </a:r>
          </a:p>
          <a:p>
            <a:pPr lvl="1"/>
            <a:r>
              <a:rPr lang="da-DK" sz="1800" dirty="0"/>
              <a:t>Vores særlige forhold i Nyt om metoder og kilder.</a:t>
            </a:r>
          </a:p>
          <a:p>
            <a:pPr lvl="1"/>
            <a:r>
              <a:rPr lang="da-DK" sz="1800" dirty="0"/>
              <a:t>Når vi formidler grunden til en udvikling</a:t>
            </a:r>
          </a:p>
          <a:p>
            <a:pPr lvl="1"/>
            <a:r>
              <a:rPr lang="da-DK" sz="1800" dirty="0"/>
              <a:t>Når vi viser sammenhæng på tværs af vores </a:t>
            </a:r>
            <a:r>
              <a:rPr lang="da-DK" sz="1800" dirty="0" smtClean="0"/>
              <a:t>statistikker</a:t>
            </a:r>
          </a:p>
          <a:p>
            <a:r>
              <a:rPr lang="da-DK" dirty="0" smtClean="0"/>
              <a:t>I savner:</a:t>
            </a:r>
          </a:p>
          <a:p>
            <a:pPr lvl="1"/>
            <a:r>
              <a:rPr lang="da-DK" sz="1800" dirty="0"/>
              <a:t>Faste priser for import og eksport på undergrupper</a:t>
            </a:r>
          </a:p>
          <a:p>
            <a:pPr lvl="1"/>
            <a:r>
              <a:rPr lang="da-DK" sz="1800" dirty="0"/>
              <a:t>Bedre (og hurtigere) indikator for privat forbrug</a:t>
            </a:r>
          </a:p>
          <a:p>
            <a:pPr lvl="1"/>
            <a:r>
              <a:rPr lang="da-DK" sz="1800" dirty="0"/>
              <a:t>Bedre mål for indenlandsk kapacitetsudnyttelse/</a:t>
            </a:r>
            <a:r>
              <a:rPr lang="da-DK" sz="1800" dirty="0" err="1"/>
              <a:t>outputgap</a:t>
            </a:r>
            <a:r>
              <a:rPr lang="da-DK" sz="1800" dirty="0"/>
              <a:t> – hvad er konjunkturen for dansk økonomi i Danmark (jf. globalisering) </a:t>
            </a:r>
          </a:p>
          <a:p>
            <a:endParaRPr lang="da-DK" dirty="0" smtClean="0"/>
          </a:p>
          <a:p>
            <a:r>
              <a:rPr lang="da-DK" dirty="0" smtClean="0"/>
              <a:t>Tak for jeres input!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72" y="1631271"/>
            <a:ext cx="3071484" cy="23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7" y="28322"/>
            <a:ext cx="11526966" cy="68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 for FODANA – september 2021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4" y="1341438"/>
            <a:ext cx="11993806" cy="5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4034"/>
      </p:ext>
    </p:extLst>
  </p:cSld>
  <p:clrMapOvr>
    <a:masterClrMapping/>
  </p:clrMapOvr>
</p:sld>
</file>

<file path=ppt/theme/theme1.xml><?xml version="1.0" encoding="utf-8"?>
<a:theme xmlns:a="http://schemas.openxmlformats.org/drawingml/2006/main" name="DST master">
  <a:themeElements>
    <a:clrScheme name="Brugerdefineret 2">
      <a:dk1>
        <a:srgbClr val="000000"/>
      </a:dk1>
      <a:lt1>
        <a:srgbClr val="FFFFFF"/>
      </a:lt1>
      <a:dk2>
        <a:srgbClr val="0F78C8"/>
      </a:dk2>
      <a:lt2>
        <a:srgbClr val="E7E6E6"/>
      </a:lt2>
      <a:accent1>
        <a:srgbClr val="0F78C8"/>
      </a:accent1>
      <a:accent2>
        <a:srgbClr val="00853A"/>
      </a:accent2>
      <a:accent3>
        <a:srgbClr val="ED7102"/>
      </a:accent3>
      <a:accent4>
        <a:srgbClr val="102D69"/>
      </a:accent4>
      <a:accent5>
        <a:srgbClr val="E7E6E6"/>
      </a:accent5>
      <a:accent6>
        <a:srgbClr val="75B6E5"/>
      </a:accent6>
      <a:hlink>
        <a:srgbClr val="0F78C8"/>
      </a:hlink>
      <a:folHlink>
        <a:srgbClr val="0090D3"/>
      </a:folHlink>
    </a:clrScheme>
    <a:fontScheme name="d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iskrete udfyldning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T_16-9_dk.pptx" id="{BC8C15A7-6369-4316-A1E4-38679E7BEF74}" vid="{D8DE977D-7611-4A2D-9540-2E86439001C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DST_16-9_dk</Template>
  <TotalTime>160</TotalTime>
  <Words>193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DST master</vt:lpstr>
      <vt:lpstr>Forbedring af Danmarks Statistiks nationalregnskab</vt:lpstr>
      <vt:lpstr>Programmet formål – igen…</vt:lpstr>
      <vt:lpstr>Fra idé til initiativ</vt:lpstr>
      <vt:lpstr>Feedback fra jer…</vt:lpstr>
      <vt:lpstr>PowerPoint-præsentation</vt:lpstr>
      <vt:lpstr>Status for FODANA – september 2021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Forbedring af Danmarks Statistiks nationalregnskab</dc:title>
  <dc:creator>Maria Nilsson</dc:creator>
  <cp:lastModifiedBy>Maria Nilsson</cp:lastModifiedBy>
  <cp:revision>7</cp:revision>
  <cp:lastPrinted>2021-10-06T11:57:57Z</cp:lastPrinted>
  <dcterms:created xsi:type="dcterms:W3CDTF">2021-10-06T07:17:02Z</dcterms:created>
  <dcterms:modified xsi:type="dcterms:W3CDTF">2021-10-06T12:36:27Z</dcterms:modified>
</cp:coreProperties>
</file>